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3" r:id="rId18"/>
    <p:sldId id="284" r:id="rId19"/>
    <p:sldId id="285" r:id="rId20"/>
    <p:sldId id="282" r:id="rId21"/>
    <p:sldId id="263" r:id="rId22"/>
    <p:sldId id="287" r:id="rId23"/>
    <p:sldId id="290" r:id="rId24"/>
    <p:sldId id="329" r:id="rId25"/>
    <p:sldId id="270" r:id="rId26"/>
    <p:sldId id="271" r:id="rId27"/>
    <p:sldId id="289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28" r:id="rId40"/>
    <p:sldId id="332" r:id="rId41"/>
    <p:sldId id="302" r:id="rId42"/>
    <p:sldId id="303" r:id="rId43"/>
    <p:sldId id="334" r:id="rId44"/>
    <p:sldId id="304" r:id="rId45"/>
    <p:sldId id="305" r:id="rId46"/>
    <p:sldId id="265" r:id="rId47"/>
    <p:sldId id="340" r:id="rId48"/>
    <p:sldId id="342" r:id="rId49"/>
    <p:sldId id="306" r:id="rId50"/>
    <p:sldId id="307" r:id="rId51"/>
    <p:sldId id="266" r:id="rId52"/>
    <p:sldId id="333" r:id="rId53"/>
    <p:sldId id="308" r:id="rId54"/>
    <p:sldId id="312" r:id="rId55"/>
    <p:sldId id="313" r:id="rId56"/>
    <p:sldId id="309" r:id="rId57"/>
    <p:sldId id="331" r:id="rId58"/>
    <p:sldId id="310" r:id="rId59"/>
    <p:sldId id="311" r:id="rId60"/>
    <p:sldId id="314" r:id="rId61"/>
    <p:sldId id="315" r:id="rId62"/>
    <p:sldId id="316" r:id="rId63"/>
    <p:sldId id="317" r:id="rId64"/>
    <p:sldId id="318" r:id="rId65"/>
    <p:sldId id="319" r:id="rId66"/>
    <p:sldId id="267" r:id="rId67"/>
    <p:sldId id="320" r:id="rId68"/>
    <p:sldId id="322" r:id="rId69"/>
    <p:sldId id="321" r:id="rId70"/>
    <p:sldId id="323" r:id="rId71"/>
    <p:sldId id="324" r:id="rId72"/>
    <p:sldId id="268" r:id="rId73"/>
    <p:sldId id="326" r:id="rId74"/>
    <p:sldId id="330" r:id="rId75"/>
    <p:sldId id="325" r:id="rId76"/>
    <p:sldId id="327" r:id="rId77"/>
    <p:sldId id="335" r:id="rId78"/>
    <p:sldId id="336" r:id="rId79"/>
    <p:sldId id="337" r:id="rId80"/>
    <p:sldId id="338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9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3BED1-59B2-4785-85C3-9F8767F259C0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10C4A-7C5B-49E5-91D8-344DB78114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Chorale de la Butte</a:t>
            </a:r>
            <a:br>
              <a:rPr lang="fr-FR" dirty="0" smtClean="0"/>
            </a:br>
            <a:r>
              <a:rPr lang="fr-FR" dirty="0" smtClean="0"/>
              <a:t>1994-2024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2004 </a:t>
            </a:r>
            <a:r>
              <a:rPr lang="fr-FR" dirty="0" err="1" smtClean="0"/>
              <a:t>Buttineries</a:t>
            </a:r>
            <a:r>
              <a:rPr lang="fr-FR" dirty="0" smtClean="0"/>
              <a:t> - les hommes</a:t>
            </a:r>
            <a:endParaRPr lang="fr-FR" dirty="0"/>
          </a:p>
        </p:txBody>
      </p:sp>
      <p:pic>
        <p:nvPicPr>
          <p:cNvPr id="11266" name="Picture 2" descr="C:\Users\bpero\Bureau\Butte 30 ans\2004 Les hommes.JPG"/>
          <p:cNvPicPr>
            <a:picLocks noChangeAspect="1" noChangeArrowheads="1"/>
          </p:cNvPicPr>
          <p:nvPr/>
        </p:nvPicPr>
        <p:blipFill>
          <a:blip r:embed="rId2" cstate="print"/>
          <a:srcRect l="4016" t="9391" r="6019" b="6007"/>
          <a:stretch>
            <a:fillRect/>
          </a:stretch>
        </p:blipFill>
        <p:spPr bwMode="auto">
          <a:xfrm>
            <a:off x="467544" y="1169368"/>
            <a:ext cx="8064896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2004 </a:t>
            </a:r>
            <a:r>
              <a:rPr lang="fr-FR" dirty="0" err="1" smtClean="0"/>
              <a:t>Buttineries</a:t>
            </a:r>
            <a:r>
              <a:rPr lang="fr-FR" dirty="0" smtClean="0"/>
              <a:t> - les sopranes</a:t>
            </a:r>
            <a:endParaRPr lang="fr-FR" dirty="0"/>
          </a:p>
        </p:txBody>
      </p:sp>
      <p:pic>
        <p:nvPicPr>
          <p:cNvPr id="12291" name="Picture 3" descr="C:\Users\bpero\Bureau\Butte 30 ans\2004 Les soprani.JPG"/>
          <p:cNvPicPr>
            <a:picLocks noChangeAspect="1" noChangeArrowheads="1"/>
          </p:cNvPicPr>
          <p:nvPr/>
        </p:nvPicPr>
        <p:blipFill>
          <a:blip r:embed="rId2" cstate="print"/>
          <a:srcRect t="10132" b="9027"/>
          <a:stretch>
            <a:fillRect/>
          </a:stretch>
        </p:blipFill>
        <p:spPr bwMode="auto">
          <a:xfrm>
            <a:off x="0" y="1196752"/>
            <a:ext cx="914400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2005 - </a:t>
            </a:r>
            <a:r>
              <a:rPr lang="fr-FR" dirty="0" err="1" smtClean="0"/>
              <a:t>Buttineries</a:t>
            </a:r>
            <a:endParaRPr lang="fr-FR" dirty="0"/>
          </a:p>
        </p:txBody>
      </p:sp>
      <p:pic>
        <p:nvPicPr>
          <p:cNvPr id="13314" name="Picture 2" descr="C:\Users\bpero\Bureau\Butte 30 ans\2005 Buttineries.jpg"/>
          <p:cNvPicPr>
            <a:picLocks noChangeAspect="1" noChangeArrowheads="1"/>
          </p:cNvPicPr>
          <p:nvPr/>
        </p:nvPicPr>
        <p:blipFill>
          <a:blip r:embed="rId2" cstate="print"/>
          <a:srcRect l="4090" t="18127" b="15408"/>
          <a:stretch>
            <a:fillRect/>
          </a:stretch>
        </p:blipFill>
        <p:spPr bwMode="auto">
          <a:xfrm>
            <a:off x="0" y="1628800"/>
            <a:ext cx="914400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2005 – WE à St Gildas de Rhuys</a:t>
            </a:r>
            <a:br>
              <a:rPr lang="fr-FR" dirty="0" smtClean="0"/>
            </a:br>
            <a:r>
              <a:rPr lang="fr-FR" dirty="0" smtClean="0"/>
              <a:t>avec Sillon Chantez !</a:t>
            </a:r>
            <a:endParaRPr lang="fr-FR" dirty="0"/>
          </a:p>
        </p:txBody>
      </p:sp>
      <p:pic>
        <p:nvPicPr>
          <p:cNvPr id="14338" name="Picture 2" descr="C:\Users\bpero\Bureau\Butte 30 ans\2005 WE St Gildas de Ruiz (1).jpg"/>
          <p:cNvPicPr>
            <a:picLocks noChangeAspect="1" noChangeArrowheads="1"/>
          </p:cNvPicPr>
          <p:nvPr/>
        </p:nvPicPr>
        <p:blipFill>
          <a:blip r:embed="rId2" cstate="print"/>
          <a:srcRect l="-1882" t="14328"/>
          <a:stretch>
            <a:fillRect/>
          </a:stretch>
        </p:blipFill>
        <p:spPr bwMode="auto">
          <a:xfrm>
            <a:off x="-180528" y="1525561"/>
            <a:ext cx="9324528" cy="5332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2006 – Sur le port</a:t>
            </a:r>
            <a:endParaRPr lang="fr-FR" dirty="0"/>
          </a:p>
        </p:txBody>
      </p:sp>
      <p:pic>
        <p:nvPicPr>
          <p:cNvPr id="15363" name="Picture 3" descr="C:\Users\bpero\Bureau\Butte 30 ans\2006 Anniversaire C.M.N. 002 (2).jpg"/>
          <p:cNvPicPr>
            <a:picLocks noChangeAspect="1" noChangeArrowheads="1"/>
          </p:cNvPicPr>
          <p:nvPr/>
        </p:nvPicPr>
        <p:blipFill>
          <a:blip r:embed="rId2" cstate="print"/>
          <a:srcRect l="5398" r="19415" b="22996"/>
          <a:stretch>
            <a:fillRect/>
          </a:stretch>
        </p:blipFill>
        <p:spPr bwMode="auto">
          <a:xfrm>
            <a:off x="4175448" y="0"/>
            <a:ext cx="4968552" cy="3816424"/>
          </a:xfrm>
          <a:prstGeom prst="rect">
            <a:avLst/>
          </a:prstGeom>
          <a:noFill/>
        </p:spPr>
      </p:pic>
      <p:pic>
        <p:nvPicPr>
          <p:cNvPr id="15362" name="Picture 2" descr="C:\Users\bpero\Bureau\Butte 30 ans\2006 Anniversaire C.M.N. 002 (1).jpg"/>
          <p:cNvPicPr>
            <a:picLocks noChangeAspect="1" noChangeArrowheads="1"/>
          </p:cNvPicPr>
          <p:nvPr/>
        </p:nvPicPr>
        <p:blipFill>
          <a:blip r:embed="rId3" cstate="print"/>
          <a:srcRect t="23283"/>
          <a:stretch>
            <a:fillRect/>
          </a:stretch>
        </p:blipFill>
        <p:spPr bwMode="auto">
          <a:xfrm>
            <a:off x="0" y="2132856"/>
            <a:ext cx="8212236" cy="47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2006 – </a:t>
            </a:r>
            <a:r>
              <a:rPr lang="fr-FR" dirty="0" err="1" smtClean="0"/>
              <a:t>Buttineries</a:t>
            </a:r>
            <a:endParaRPr lang="fr-FR" dirty="0"/>
          </a:p>
        </p:txBody>
      </p:sp>
      <p:pic>
        <p:nvPicPr>
          <p:cNvPr id="16387" name="Picture 3" descr="C:\Users\bpero\Bureau\Butte 30 ans\2006 Buttineries.jpg"/>
          <p:cNvPicPr>
            <a:picLocks noChangeAspect="1" noChangeArrowheads="1"/>
          </p:cNvPicPr>
          <p:nvPr/>
        </p:nvPicPr>
        <p:blipFill>
          <a:blip r:embed="rId2" cstate="print"/>
          <a:srcRect t="9251" b="12778"/>
          <a:stretch>
            <a:fillRect/>
          </a:stretch>
        </p:blipFill>
        <p:spPr bwMode="auto">
          <a:xfrm>
            <a:off x="1154941" y="1268760"/>
            <a:ext cx="7989059" cy="4248472"/>
          </a:xfrm>
          <a:prstGeom prst="rect">
            <a:avLst/>
          </a:prstGeom>
          <a:noFill/>
        </p:spPr>
      </p:pic>
      <p:pic>
        <p:nvPicPr>
          <p:cNvPr id="16386" name="Picture 2" descr="C:\Users\bpero\Bureau\Butte 30 ans\2006 Buttineries (2).jpg"/>
          <p:cNvPicPr>
            <a:picLocks noChangeAspect="1" noChangeArrowheads="1"/>
          </p:cNvPicPr>
          <p:nvPr/>
        </p:nvPicPr>
        <p:blipFill>
          <a:blip r:embed="rId3" cstate="print"/>
          <a:srcRect t="29352" r="13390" b="9390"/>
          <a:stretch>
            <a:fillRect/>
          </a:stretch>
        </p:blipFill>
        <p:spPr bwMode="auto">
          <a:xfrm>
            <a:off x="0" y="4509120"/>
            <a:ext cx="4427984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bpero\Bureau\Butte 30 ans\2006 Eglise St-Etie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80728"/>
            <a:ext cx="7836363" cy="587727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2006 – Eglise St Etienne de Bellevue</a:t>
            </a:r>
            <a:endParaRPr lang="fr-FR" dirty="0"/>
          </a:p>
        </p:txBody>
      </p:sp>
      <p:pic>
        <p:nvPicPr>
          <p:cNvPr id="17410" name="Picture 2" descr="C:\Users\bpero\Bureau\Butte 30 ans\2006 Eglise St-Etienne) (2).jpg"/>
          <p:cNvPicPr>
            <a:picLocks noChangeAspect="1" noChangeArrowheads="1"/>
          </p:cNvPicPr>
          <p:nvPr/>
        </p:nvPicPr>
        <p:blipFill>
          <a:blip r:embed="rId3" cstate="print"/>
          <a:srcRect t="19508" b="36524"/>
          <a:stretch>
            <a:fillRect/>
          </a:stretch>
        </p:blipFill>
        <p:spPr bwMode="auto">
          <a:xfrm>
            <a:off x="3248248" y="980728"/>
            <a:ext cx="5895752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2006 – </a:t>
            </a:r>
            <a:r>
              <a:rPr lang="fr-FR" dirty="0" err="1" smtClean="0"/>
              <a:t>Vélochant</a:t>
            </a:r>
            <a:r>
              <a:rPr lang="fr-FR" dirty="0" smtClean="0"/>
              <a:t> Bords de Loire</a:t>
            </a:r>
            <a:endParaRPr lang="fr-FR" dirty="0"/>
          </a:p>
        </p:txBody>
      </p:sp>
      <p:pic>
        <p:nvPicPr>
          <p:cNvPr id="19458" name="Picture 2" descr="C:\Users\bpero\Bureau\Butte 30 ans\2006 Vélochant (1).jpg"/>
          <p:cNvPicPr>
            <a:picLocks noChangeAspect="1" noChangeArrowheads="1"/>
          </p:cNvPicPr>
          <p:nvPr/>
        </p:nvPicPr>
        <p:blipFill>
          <a:blip r:embed="rId2" cstate="print"/>
          <a:srcRect l="-1448" t="6750" r="4206" b="10419"/>
          <a:stretch>
            <a:fillRect/>
          </a:stretch>
        </p:blipFill>
        <p:spPr bwMode="auto">
          <a:xfrm>
            <a:off x="-248412" y="1196752"/>
            <a:ext cx="9392412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2006 – </a:t>
            </a:r>
            <a:r>
              <a:rPr lang="fr-FR" dirty="0" err="1" smtClean="0"/>
              <a:t>Vélochant</a:t>
            </a:r>
            <a:r>
              <a:rPr lang="fr-FR" dirty="0" smtClean="0"/>
              <a:t> Bords de Loire</a:t>
            </a:r>
            <a:endParaRPr lang="fr-FR" dirty="0"/>
          </a:p>
        </p:txBody>
      </p:sp>
      <p:pic>
        <p:nvPicPr>
          <p:cNvPr id="20482" name="Picture 2" descr="C:\Users\bpero\Bureau\Butte 30 ans\2006 Vélochant (6).jpg"/>
          <p:cNvPicPr>
            <a:picLocks noChangeAspect="1" noChangeArrowheads="1"/>
          </p:cNvPicPr>
          <p:nvPr/>
        </p:nvPicPr>
        <p:blipFill>
          <a:blip r:embed="rId2" cstate="print"/>
          <a:srcRect t="20642" b="14858"/>
          <a:stretch>
            <a:fillRect/>
          </a:stretch>
        </p:blipFill>
        <p:spPr bwMode="auto">
          <a:xfrm>
            <a:off x="0" y="3645024"/>
            <a:ext cx="7092280" cy="3212976"/>
          </a:xfrm>
          <a:prstGeom prst="rect">
            <a:avLst/>
          </a:prstGeom>
          <a:noFill/>
        </p:spPr>
      </p:pic>
      <p:pic>
        <p:nvPicPr>
          <p:cNvPr id="20483" name="Picture 3" descr="C:\Users\bpero\Bureau\Butte 30 ans\2006 Vélochant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72716"/>
            <a:ext cx="3312368" cy="2484276"/>
          </a:xfrm>
          <a:prstGeom prst="rect">
            <a:avLst/>
          </a:prstGeom>
          <a:noFill/>
        </p:spPr>
      </p:pic>
      <p:pic>
        <p:nvPicPr>
          <p:cNvPr id="20484" name="Picture 4" descr="C:\Users\bpero\Bureau\Butte 30 ans\2006 Vélochant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875538"/>
            <a:ext cx="3816424" cy="2862580"/>
          </a:xfrm>
          <a:prstGeom prst="rect">
            <a:avLst/>
          </a:prstGeom>
          <a:noFill/>
        </p:spPr>
      </p:pic>
      <p:pic>
        <p:nvPicPr>
          <p:cNvPr id="20485" name="Picture 5" descr="C:\Users\bpero\Bureau\Butte 30 ans\2006 Vélocha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672408"/>
            <a:ext cx="2555776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pero\Bureau\Butte 30 ans\2006 Vélochant (4).jpg"/>
          <p:cNvPicPr>
            <a:picLocks noChangeAspect="1" noChangeArrowheads="1"/>
          </p:cNvPicPr>
          <p:nvPr/>
        </p:nvPicPr>
        <p:blipFill>
          <a:blip r:embed="rId2" cstate="print"/>
          <a:srcRect l="5081" t="21365"/>
          <a:stretch>
            <a:fillRect/>
          </a:stretch>
        </p:blipFill>
        <p:spPr bwMode="auto">
          <a:xfrm>
            <a:off x="1691680" y="0"/>
            <a:ext cx="7452320" cy="4076268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471601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2006 – </a:t>
            </a:r>
            <a:r>
              <a:rPr lang="fr-FR" dirty="0" err="1" smtClean="0"/>
              <a:t>Vélochant</a:t>
            </a:r>
            <a:r>
              <a:rPr lang="fr-FR" dirty="0" smtClean="0"/>
              <a:t> Bords de Loire</a:t>
            </a:r>
            <a:endParaRPr lang="fr-FR" dirty="0"/>
          </a:p>
        </p:txBody>
      </p:sp>
      <p:pic>
        <p:nvPicPr>
          <p:cNvPr id="21507" name="Picture 3" descr="C:\Users\bpero\Bureau\Butte 30 ans\2006 Vélochant (5).jpg"/>
          <p:cNvPicPr>
            <a:picLocks noChangeAspect="1" noChangeArrowheads="1"/>
          </p:cNvPicPr>
          <p:nvPr/>
        </p:nvPicPr>
        <p:blipFill>
          <a:blip r:embed="rId3" cstate="print"/>
          <a:srcRect t="33197"/>
          <a:stretch>
            <a:fillRect/>
          </a:stretch>
        </p:blipFill>
        <p:spPr bwMode="auto">
          <a:xfrm>
            <a:off x="0" y="3717032"/>
            <a:ext cx="7416824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pero\Bureau\Butte 30 ans\1994.jpg"/>
          <p:cNvPicPr>
            <a:picLocks noChangeAspect="1" noChangeArrowheads="1"/>
          </p:cNvPicPr>
          <p:nvPr/>
        </p:nvPicPr>
        <p:blipFill>
          <a:blip r:embed="rId2" cstate="print"/>
          <a:srcRect l="1215" t="13172"/>
          <a:stretch>
            <a:fillRect/>
          </a:stretch>
        </p:blipFill>
        <p:spPr bwMode="auto">
          <a:xfrm>
            <a:off x="395536" y="2996952"/>
            <a:ext cx="5854518" cy="3861048"/>
          </a:xfrm>
          <a:prstGeom prst="rect">
            <a:avLst/>
          </a:prstGeom>
          <a:noFill/>
        </p:spPr>
      </p:pic>
      <p:pic>
        <p:nvPicPr>
          <p:cNvPr id="2051" name="Picture 3" descr="C:\Users\bpero\Bureau\Butte 30 ans\1995.jpg"/>
          <p:cNvPicPr>
            <a:picLocks noChangeAspect="1" noChangeArrowheads="1"/>
          </p:cNvPicPr>
          <p:nvPr/>
        </p:nvPicPr>
        <p:blipFill>
          <a:blip r:embed="rId3" cstate="print"/>
          <a:srcRect t="10166" b="21889"/>
          <a:stretch>
            <a:fillRect/>
          </a:stretch>
        </p:blipFill>
        <p:spPr bwMode="auto">
          <a:xfrm>
            <a:off x="1801738" y="0"/>
            <a:ext cx="7342262" cy="3744416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1994-1996 avec Christine Bruneau</a:t>
            </a:r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2006-2007 avec Edith </a:t>
            </a:r>
            <a:r>
              <a:rPr lang="fr-FR" dirty="0" err="1" smtClean="0"/>
              <a:t>Peyrouzère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2006 – Inauguration du DIX </a:t>
            </a:r>
            <a:endParaRPr lang="fr-FR" dirty="0"/>
          </a:p>
        </p:txBody>
      </p:sp>
      <p:pic>
        <p:nvPicPr>
          <p:cNvPr id="18434" name="Picture 2" descr="C:\Users\bpero\Bureau\Butte 30 ans\2006 Inauguration du Dix avec Edith.jpg"/>
          <p:cNvPicPr>
            <a:picLocks noChangeAspect="1" noChangeArrowheads="1"/>
          </p:cNvPicPr>
          <p:nvPr/>
        </p:nvPicPr>
        <p:blipFill>
          <a:blip r:embed="rId2" cstate="print"/>
          <a:srcRect t="6789"/>
          <a:stretch>
            <a:fillRect/>
          </a:stretch>
        </p:blipFill>
        <p:spPr bwMode="auto">
          <a:xfrm>
            <a:off x="1" y="1268760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2007-2008 avec Marianna </a:t>
            </a:r>
            <a:r>
              <a:rPr lang="fr-FR" dirty="0" err="1" smtClean="0"/>
              <a:t>Delgadillo</a:t>
            </a:r>
            <a:endParaRPr lang="fr-FR" dirty="0"/>
          </a:p>
        </p:txBody>
      </p:sp>
      <p:pic>
        <p:nvPicPr>
          <p:cNvPr id="25602" name="Picture 2" descr="C:\Users\bpero\Bureau\Butte 30 ans\2008 Mariana Victoires de la Bu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913" y="1772816"/>
            <a:ext cx="5568053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2007 Pointe St Gildas avec Marianna</a:t>
            </a:r>
            <a:endParaRPr lang="fr-FR" dirty="0"/>
          </a:p>
        </p:txBody>
      </p:sp>
      <p:pic>
        <p:nvPicPr>
          <p:cNvPr id="22531" name="Picture 3" descr="C:\Users\bpero\Bureau\Butte 30 ans\2007 Pointe St-Gildas.JPG"/>
          <p:cNvPicPr>
            <a:picLocks noChangeAspect="1" noChangeArrowheads="1"/>
          </p:cNvPicPr>
          <p:nvPr/>
        </p:nvPicPr>
        <p:blipFill>
          <a:blip r:embed="rId2" cstate="print"/>
          <a:srcRect b="13967"/>
          <a:stretch>
            <a:fillRect/>
          </a:stretch>
        </p:blipFill>
        <p:spPr bwMode="auto">
          <a:xfrm>
            <a:off x="1733722" y="3140968"/>
            <a:ext cx="7410278" cy="3717032"/>
          </a:xfrm>
          <a:prstGeom prst="rect">
            <a:avLst/>
          </a:prstGeom>
          <a:noFill/>
        </p:spPr>
      </p:pic>
      <p:pic>
        <p:nvPicPr>
          <p:cNvPr id="22530" name="Picture 2" descr="C:\Users\bpero\Bureau\Butte 30 ans\2007 Pointe St Gildas.JPG"/>
          <p:cNvPicPr>
            <a:picLocks noChangeAspect="1" noChangeArrowheads="1"/>
          </p:cNvPicPr>
          <p:nvPr/>
        </p:nvPicPr>
        <p:blipFill>
          <a:blip r:embed="rId3" cstate="print"/>
          <a:srcRect t="15729" b="16980"/>
          <a:stretch>
            <a:fillRect/>
          </a:stretch>
        </p:blipFill>
        <p:spPr bwMode="auto">
          <a:xfrm>
            <a:off x="0" y="1124744"/>
            <a:ext cx="705678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2008 Victoires de la Butte</a:t>
            </a:r>
            <a:endParaRPr lang="fr-FR" dirty="0"/>
          </a:p>
        </p:txBody>
      </p:sp>
      <p:pic>
        <p:nvPicPr>
          <p:cNvPr id="26626" name="Picture 2" descr="C:\Users\bpero\Bureau\Butte 30 ans\2008 Victoires de la Butte.JPG"/>
          <p:cNvPicPr>
            <a:picLocks noChangeAspect="1" noChangeArrowheads="1"/>
          </p:cNvPicPr>
          <p:nvPr/>
        </p:nvPicPr>
        <p:blipFill>
          <a:blip r:embed="rId2" cstate="print"/>
          <a:srcRect l="-2002" t="8975" b="6822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o\Desktop\Butte 30 ans\2008-chorales 2008 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673650" cy="3505238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2008 Victoires de la Butte</a:t>
            </a:r>
            <a:endParaRPr lang="fr-FR" dirty="0"/>
          </a:p>
        </p:txBody>
      </p:sp>
      <p:pic>
        <p:nvPicPr>
          <p:cNvPr id="2051" name="Picture 3" descr="C:\Users\Marco\Desktop\Butte 30 ans\2008-chorales 2008 005.jpg"/>
          <p:cNvPicPr>
            <a:picLocks noChangeAspect="1" noChangeArrowheads="1"/>
          </p:cNvPicPr>
          <p:nvPr/>
        </p:nvPicPr>
        <p:blipFill>
          <a:blip r:embed="rId3" cstate="print"/>
          <a:srcRect l="18316" t="11923" b="12570"/>
          <a:stretch>
            <a:fillRect/>
          </a:stretch>
        </p:blipFill>
        <p:spPr bwMode="auto">
          <a:xfrm>
            <a:off x="0" y="4437112"/>
            <a:ext cx="3491880" cy="2420888"/>
          </a:xfrm>
          <a:prstGeom prst="rect">
            <a:avLst/>
          </a:prstGeom>
          <a:noFill/>
        </p:spPr>
      </p:pic>
      <p:pic>
        <p:nvPicPr>
          <p:cNvPr id="2052" name="Picture 4" descr="C:\Users\Marco\Desktop\Butte 30 ans\2008-chorales 2008 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411865"/>
            <a:ext cx="3308350" cy="2446135"/>
          </a:xfrm>
          <a:prstGeom prst="rect">
            <a:avLst/>
          </a:prstGeom>
          <a:noFill/>
        </p:spPr>
      </p:pic>
      <p:pic>
        <p:nvPicPr>
          <p:cNvPr id="2053" name="Picture 5" descr="C:\Users\Marco\Desktop\Butte 30 ans\2008-chorales 2008 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9531" y="1196752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2007-2013 avec Yves </a:t>
            </a:r>
            <a:r>
              <a:rPr lang="fr-FR" dirty="0" err="1" smtClean="0"/>
              <a:t>Héraud</a:t>
            </a:r>
            <a:endParaRPr lang="fr-FR" dirty="0"/>
          </a:p>
        </p:txBody>
      </p:sp>
      <p:pic>
        <p:nvPicPr>
          <p:cNvPr id="4" name="Picture 2" descr="C:\Users\bpero\Bureau\Butte 30 ans\2009 Y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568619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pero\Bureau\Butte 30 ans\2008 Béhuard.jpg"/>
          <p:cNvPicPr>
            <a:picLocks noChangeAspect="1" noChangeArrowheads="1"/>
          </p:cNvPicPr>
          <p:nvPr/>
        </p:nvPicPr>
        <p:blipFill>
          <a:blip r:embed="rId2" cstate="print"/>
          <a:srcRect r="4124" b="41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2008 </a:t>
            </a:r>
            <a:r>
              <a:rPr lang="fr-FR" dirty="0" err="1" smtClean="0"/>
              <a:t>Béhuard</a:t>
            </a:r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2008 WE La </a:t>
            </a:r>
            <a:r>
              <a:rPr lang="fr-FR" dirty="0" err="1" smtClean="0"/>
              <a:t>Turballe</a:t>
            </a:r>
            <a:endParaRPr lang="fr-FR" dirty="0"/>
          </a:p>
        </p:txBody>
      </p:sp>
      <p:pic>
        <p:nvPicPr>
          <p:cNvPr id="24584" name="Picture 8" descr="C:\Users\bpero\Bureau\Butte 30 ans\2008 WE La Turballe (3).jpg"/>
          <p:cNvPicPr>
            <a:picLocks noChangeAspect="1" noChangeArrowheads="1"/>
          </p:cNvPicPr>
          <p:nvPr/>
        </p:nvPicPr>
        <p:blipFill>
          <a:blip r:embed="rId2" cstate="print"/>
          <a:srcRect l="4036" r="2894" b="13020"/>
          <a:stretch>
            <a:fillRect/>
          </a:stretch>
        </p:blipFill>
        <p:spPr bwMode="auto">
          <a:xfrm>
            <a:off x="0" y="2177480"/>
            <a:ext cx="9144000" cy="4680520"/>
          </a:xfrm>
          <a:prstGeom prst="rect">
            <a:avLst/>
          </a:prstGeom>
          <a:noFill/>
        </p:spPr>
      </p:pic>
      <p:pic>
        <p:nvPicPr>
          <p:cNvPr id="24586" name="Picture 10" descr="C:\Users\bpero\Bureau\Butte 30 ans\2008 WE La Turball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629" y="836712"/>
            <a:ext cx="3336371" cy="2502278"/>
          </a:xfrm>
          <a:prstGeom prst="rect">
            <a:avLst/>
          </a:prstGeom>
          <a:noFill/>
        </p:spPr>
      </p:pic>
      <p:pic>
        <p:nvPicPr>
          <p:cNvPr id="24582" name="Picture 6" descr="C:\Users\bpero\Bureau\Butte 30 ans\2008 Saint-Marti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3240360" cy="2430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pero\Bureau\Butte 30 ans\2009  La Turba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28379"/>
            <a:ext cx="9143999" cy="5163651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2009 WE La </a:t>
            </a:r>
            <a:r>
              <a:rPr lang="fr-FR" dirty="0" err="1" smtClean="0"/>
              <a:t>Turballe</a:t>
            </a:r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2009 WE La fontaine aux bretons</a:t>
            </a:r>
            <a:br>
              <a:rPr lang="fr-FR" dirty="0" smtClean="0"/>
            </a:br>
            <a:r>
              <a:rPr lang="fr-FR" dirty="0" smtClean="0"/>
              <a:t>avec </a:t>
            </a:r>
            <a:r>
              <a:rPr lang="fr-FR" dirty="0" err="1" smtClean="0"/>
              <a:t>Vigneux</a:t>
            </a:r>
            <a:r>
              <a:rPr lang="fr-FR" dirty="0" smtClean="0"/>
              <a:t> et Vertou</a:t>
            </a:r>
            <a:endParaRPr lang="fr-FR" dirty="0"/>
          </a:p>
        </p:txBody>
      </p:sp>
      <p:pic>
        <p:nvPicPr>
          <p:cNvPr id="29698" name="Picture 2" descr="C:\Users\bpero\Bureau\Butte 30 ans\2009 La Fontaine aux Bret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64528"/>
            <a:ext cx="9144000" cy="3293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fr-FR" dirty="0" smtClean="0"/>
              <a:t>1996-1999 avec Laetitia Le </a:t>
            </a:r>
            <a:r>
              <a:rPr lang="fr-FR" dirty="0" err="1" smtClean="0"/>
              <a:t>Divellec</a:t>
            </a:r>
            <a:endParaRPr lang="fr-FR" dirty="0"/>
          </a:p>
        </p:txBody>
      </p:sp>
      <p:pic>
        <p:nvPicPr>
          <p:cNvPr id="4099" name="Picture 3" descr="C:\Users\bpero\Bureau\Butte 30 ans\1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5262" y="3438525"/>
            <a:ext cx="5138738" cy="3419475"/>
          </a:xfrm>
          <a:prstGeom prst="rect">
            <a:avLst/>
          </a:prstGeom>
          <a:noFill/>
        </p:spPr>
      </p:pic>
      <p:pic>
        <p:nvPicPr>
          <p:cNvPr id="4098" name="Picture 2" descr="C:\Users\bpero\Bureau\Butte 30 ans\1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5443538" cy="3495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C:\Users\bpero\Bureau\Butte 30 ans\2009 WE La TurballeWeek-end chorale La Turballe 2009 090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529208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2009 WE La </a:t>
            </a:r>
            <a:r>
              <a:rPr lang="fr-FR" dirty="0" err="1" smtClean="0"/>
              <a:t>Turballe</a:t>
            </a:r>
            <a:endParaRPr lang="fr-FR" dirty="0"/>
          </a:p>
        </p:txBody>
      </p:sp>
      <p:pic>
        <p:nvPicPr>
          <p:cNvPr id="30722" name="Picture 2" descr="C:\Users\bpero\Bureau\Butte 30 ans\2009 WE La TurballeWeek-end chorale La Turballe 2009 09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509120"/>
            <a:ext cx="3707904" cy="2780928"/>
          </a:xfrm>
          <a:prstGeom prst="rect">
            <a:avLst/>
          </a:prstGeom>
          <a:noFill/>
        </p:spPr>
      </p:pic>
      <p:pic>
        <p:nvPicPr>
          <p:cNvPr id="30723" name="Picture 3" descr="C:\Users\bpero\Bureau\Butte 30 ans\2009 WE La TurballeWeek-end chorale La Turballe 2009 090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02986"/>
            <a:ext cx="5436096" cy="4077072"/>
          </a:xfrm>
          <a:prstGeom prst="rect">
            <a:avLst/>
          </a:prstGeom>
          <a:noFill/>
        </p:spPr>
      </p:pic>
      <p:pic>
        <p:nvPicPr>
          <p:cNvPr id="30725" name="Picture 5" descr="C:\Users\bpero\Bureau\Butte 30 ans\2009 WE La TurballeWeek-end chorale La Turballe 2009 090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5594" y="1340768"/>
            <a:ext cx="364840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0"/>
            <a:ext cx="7380312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2009 WE St Gildas</a:t>
            </a:r>
            <a:endParaRPr lang="fr-FR" dirty="0"/>
          </a:p>
        </p:txBody>
      </p:sp>
      <p:pic>
        <p:nvPicPr>
          <p:cNvPr id="31747" name="Picture 3" descr="C:\Users\bpero\Bureau\Butte 30 ans\2009 WE St-Gildas des Boi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836712"/>
            <a:ext cx="6588224" cy="4941168"/>
          </a:xfrm>
          <a:prstGeom prst="rect">
            <a:avLst/>
          </a:prstGeom>
          <a:noFill/>
        </p:spPr>
      </p:pic>
      <p:pic>
        <p:nvPicPr>
          <p:cNvPr id="31746" name="Picture 2" descr="C:\Users\bpero\Bureau\Butte 30 ans\2009 WE St-Gildas des Boi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803915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0"/>
            <a:ext cx="7380312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2009 </a:t>
            </a:r>
            <a:r>
              <a:rPr lang="fr-FR" dirty="0" err="1" smtClean="0"/>
              <a:t>Buttineries</a:t>
            </a:r>
            <a:r>
              <a:rPr lang="fr-FR" dirty="0" smtClean="0"/>
              <a:t> au DIX</a:t>
            </a:r>
            <a:endParaRPr lang="fr-FR" dirty="0"/>
          </a:p>
        </p:txBody>
      </p:sp>
      <p:pic>
        <p:nvPicPr>
          <p:cNvPr id="32771" name="Picture 3" descr="C:\Users\bpero\Bureau\Butte 30 ans\2009.JPG"/>
          <p:cNvPicPr>
            <a:picLocks noChangeAspect="1" noChangeArrowheads="1"/>
          </p:cNvPicPr>
          <p:nvPr/>
        </p:nvPicPr>
        <p:blipFill>
          <a:blip r:embed="rId2" cstate="print"/>
          <a:srcRect t="2047" b="7655"/>
          <a:stretch>
            <a:fillRect/>
          </a:stretch>
        </p:blipFill>
        <p:spPr bwMode="auto">
          <a:xfrm>
            <a:off x="0" y="908720"/>
            <a:ext cx="914400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7380312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2010 Folle soirée</a:t>
            </a:r>
            <a:endParaRPr lang="fr-FR" dirty="0"/>
          </a:p>
        </p:txBody>
      </p:sp>
      <p:pic>
        <p:nvPicPr>
          <p:cNvPr id="33798" name="Picture 6" descr="C:\Users\bpero\Bureau\Butte 30 ans\2010  Folles Soirées(1).JPG"/>
          <p:cNvPicPr>
            <a:picLocks noChangeAspect="1" noChangeArrowheads="1"/>
          </p:cNvPicPr>
          <p:nvPr/>
        </p:nvPicPr>
        <p:blipFill>
          <a:blip r:embed="rId2" cstate="print"/>
          <a:srcRect t="6250" r="6405" b="9768"/>
          <a:stretch>
            <a:fillRect/>
          </a:stretch>
        </p:blipFill>
        <p:spPr bwMode="auto">
          <a:xfrm>
            <a:off x="0" y="705038"/>
            <a:ext cx="9144000" cy="6152962"/>
          </a:xfrm>
          <a:prstGeom prst="rect">
            <a:avLst/>
          </a:prstGeom>
          <a:noFill/>
        </p:spPr>
      </p:pic>
      <p:pic>
        <p:nvPicPr>
          <p:cNvPr id="33799" name="Picture 7" descr="C:\Users\bpero\Bureau\Butte 30 ans\2010  Folles Soirées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238037" y="-2198688"/>
            <a:ext cx="5792814" cy="43441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7380312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2010 Folle soirée</a:t>
            </a:r>
            <a:endParaRPr lang="fr-FR" dirty="0"/>
          </a:p>
        </p:txBody>
      </p:sp>
      <p:pic>
        <p:nvPicPr>
          <p:cNvPr id="33794" name="Picture 2" descr="C:\Users\bpero\Bureau\Butte 30 ans\2010  Folles Soirées (1).jpg"/>
          <p:cNvPicPr>
            <a:picLocks noChangeAspect="1" noChangeArrowheads="1"/>
          </p:cNvPicPr>
          <p:nvPr/>
        </p:nvPicPr>
        <p:blipFill>
          <a:blip r:embed="rId2" cstate="print"/>
          <a:srcRect t="6063" b="8752"/>
          <a:stretch>
            <a:fillRect/>
          </a:stretch>
        </p:blipFill>
        <p:spPr bwMode="auto">
          <a:xfrm>
            <a:off x="0" y="3545632"/>
            <a:ext cx="5184576" cy="3312368"/>
          </a:xfrm>
          <a:prstGeom prst="rect">
            <a:avLst/>
          </a:prstGeom>
          <a:noFill/>
        </p:spPr>
      </p:pic>
      <p:pic>
        <p:nvPicPr>
          <p:cNvPr id="33796" name="Picture 4" descr="C:\Users\bpero\Bureau\Butte 30 ans\2010  Folles Soirées (3).jpg"/>
          <p:cNvPicPr>
            <a:picLocks noChangeAspect="1" noChangeArrowheads="1"/>
          </p:cNvPicPr>
          <p:nvPr/>
        </p:nvPicPr>
        <p:blipFill>
          <a:blip r:embed="rId3" cstate="print"/>
          <a:srcRect t="7094" b="7266"/>
          <a:stretch>
            <a:fillRect/>
          </a:stretch>
        </p:blipFill>
        <p:spPr bwMode="auto">
          <a:xfrm>
            <a:off x="4315874" y="692696"/>
            <a:ext cx="4820744" cy="3096344"/>
          </a:xfrm>
          <a:prstGeom prst="rect">
            <a:avLst/>
          </a:prstGeom>
          <a:noFill/>
        </p:spPr>
      </p:pic>
      <p:pic>
        <p:nvPicPr>
          <p:cNvPr id="33797" name="Picture 5" descr="C:\Users\bpero\Bureau\Butte 30 ans\2010  Folles Soirées (4).jpg"/>
          <p:cNvPicPr>
            <a:picLocks noChangeAspect="1" noChangeArrowheads="1"/>
          </p:cNvPicPr>
          <p:nvPr/>
        </p:nvPicPr>
        <p:blipFill>
          <a:blip r:embed="rId4" cstate="print"/>
          <a:srcRect t="6391" b="7969"/>
          <a:stretch>
            <a:fillRect/>
          </a:stretch>
        </p:blipFill>
        <p:spPr bwMode="auto">
          <a:xfrm>
            <a:off x="0" y="692696"/>
            <a:ext cx="4788024" cy="3075328"/>
          </a:xfrm>
          <a:prstGeom prst="rect">
            <a:avLst/>
          </a:prstGeom>
          <a:noFill/>
        </p:spPr>
      </p:pic>
      <p:pic>
        <p:nvPicPr>
          <p:cNvPr id="33799" name="Picture 7" descr="C:\Users\bpero\Bureau\Butte 30 ans\2010  Folles Soirées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5617" y="3744416"/>
            <a:ext cx="4188383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9221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2010 WE Pornic</a:t>
            </a:r>
            <a:br>
              <a:rPr lang="fr-FR" dirty="0" smtClean="0"/>
            </a:br>
            <a:r>
              <a:rPr lang="fr-FR" dirty="0" smtClean="0"/>
              <a:t>à la Chapelle de </a:t>
            </a:r>
            <a:r>
              <a:rPr lang="fr-FR" dirty="0" err="1" smtClean="0"/>
              <a:t>Prigny</a:t>
            </a:r>
            <a:r>
              <a:rPr lang="fr-FR" dirty="0" smtClean="0"/>
              <a:t> avec </a:t>
            </a:r>
            <a:r>
              <a:rPr lang="fr-FR" dirty="0" err="1" smtClean="0"/>
              <a:t>Vigneux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4818" name="Picture 2" descr="C:\Users\bpero\Bureau\Butte 30 ans\2010 Chapelle de Prigny.JPG"/>
          <p:cNvPicPr>
            <a:picLocks noChangeAspect="1" noChangeArrowheads="1"/>
          </p:cNvPicPr>
          <p:nvPr/>
        </p:nvPicPr>
        <p:blipFill>
          <a:blip r:embed="rId2" cstate="print"/>
          <a:srcRect r="839"/>
          <a:stretch>
            <a:fillRect/>
          </a:stretch>
        </p:blipFill>
        <p:spPr bwMode="auto">
          <a:xfrm>
            <a:off x="0" y="1822076"/>
            <a:ext cx="9144000" cy="5063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bpero\Bureau\Butte 30 ans\2010 Fête de la Musique (3).JPG"/>
          <p:cNvPicPr>
            <a:picLocks noChangeAspect="1" noChangeArrowheads="1"/>
          </p:cNvPicPr>
          <p:nvPr/>
        </p:nvPicPr>
        <p:blipFill>
          <a:blip r:embed="rId2" cstate="print"/>
          <a:srcRect t="11902"/>
          <a:stretch>
            <a:fillRect/>
          </a:stretch>
        </p:blipFill>
        <p:spPr bwMode="auto">
          <a:xfrm>
            <a:off x="1835696" y="2420888"/>
            <a:ext cx="7568060" cy="443711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8224" y="188640"/>
            <a:ext cx="2555776" cy="165618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2010 Fête de la musique</a:t>
            </a:r>
            <a:endParaRPr lang="fr-FR" dirty="0"/>
          </a:p>
        </p:txBody>
      </p:sp>
      <p:pic>
        <p:nvPicPr>
          <p:cNvPr id="35842" name="Picture 2" descr="C:\Users\bpero\Bureau\Butte 30 ans\2010 Fête de la Musique (2).JPG"/>
          <p:cNvPicPr>
            <a:picLocks noChangeAspect="1" noChangeArrowheads="1"/>
          </p:cNvPicPr>
          <p:nvPr/>
        </p:nvPicPr>
        <p:blipFill>
          <a:blip r:embed="rId3" cstate="print"/>
          <a:srcRect t="19651" r="4552" b="4762"/>
          <a:stretch>
            <a:fillRect/>
          </a:stretch>
        </p:blipFill>
        <p:spPr bwMode="auto">
          <a:xfrm>
            <a:off x="0" y="0"/>
            <a:ext cx="6516216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35292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2010 WE </a:t>
            </a:r>
            <a:r>
              <a:rPr lang="fr-FR" dirty="0" err="1" smtClean="0"/>
              <a:t>Campbon</a:t>
            </a:r>
            <a:endParaRPr lang="fr-FR" dirty="0"/>
          </a:p>
        </p:txBody>
      </p:sp>
      <p:pic>
        <p:nvPicPr>
          <p:cNvPr id="36869" name="Picture 5" descr="C:\Users\bpero\Bureau\Butte 30 ans\2010 WE Campbon (4).JPG"/>
          <p:cNvPicPr>
            <a:picLocks noChangeAspect="1" noChangeArrowheads="1"/>
          </p:cNvPicPr>
          <p:nvPr/>
        </p:nvPicPr>
        <p:blipFill>
          <a:blip r:embed="rId2" cstate="print"/>
          <a:srcRect l="1911" t="25674" r="1281" b="16167"/>
          <a:stretch>
            <a:fillRect/>
          </a:stretch>
        </p:blipFill>
        <p:spPr bwMode="auto">
          <a:xfrm>
            <a:off x="0" y="4005064"/>
            <a:ext cx="9144000" cy="2852936"/>
          </a:xfrm>
          <a:prstGeom prst="rect">
            <a:avLst/>
          </a:prstGeom>
          <a:noFill/>
        </p:spPr>
      </p:pic>
      <p:pic>
        <p:nvPicPr>
          <p:cNvPr id="36870" name="Picture 6" descr="C:\Users\bpero\Bureau\Butte 30 ans\2010 WE Campbon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836712"/>
            <a:ext cx="4513647" cy="3384376"/>
          </a:xfrm>
          <a:prstGeom prst="rect">
            <a:avLst/>
          </a:prstGeom>
          <a:noFill/>
        </p:spPr>
      </p:pic>
      <p:pic>
        <p:nvPicPr>
          <p:cNvPr id="36871" name="Picture 7" descr="C:\Users\bpero\Bureau\Butte 30 ans\2010 WE Campbon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464496" cy="3348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35292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2010 WE </a:t>
            </a:r>
            <a:r>
              <a:rPr lang="fr-FR" dirty="0" err="1" smtClean="0"/>
              <a:t>Campbon</a:t>
            </a:r>
            <a:endParaRPr lang="fr-FR" dirty="0"/>
          </a:p>
        </p:txBody>
      </p:sp>
      <p:pic>
        <p:nvPicPr>
          <p:cNvPr id="36866" name="Picture 2" descr="C:\Users\bpero\Bureau\Butte 30 ans\2010 WE Campbo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460099" cy="4095074"/>
          </a:xfrm>
          <a:prstGeom prst="rect">
            <a:avLst/>
          </a:prstGeom>
          <a:noFill/>
        </p:spPr>
      </p:pic>
      <p:pic>
        <p:nvPicPr>
          <p:cNvPr id="36867" name="Picture 3" descr="C:\Users\bpero\Bureau\Butte 30 ans\2010 WE Campbon (2).JPG"/>
          <p:cNvPicPr>
            <a:picLocks noChangeAspect="1" noChangeArrowheads="1"/>
          </p:cNvPicPr>
          <p:nvPr/>
        </p:nvPicPr>
        <p:blipFill>
          <a:blip r:embed="rId3" cstate="print"/>
          <a:srcRect l="-1527" t="9161"/>
          <a:stretch>
            <a:fillRect/>
          </a:stretch>
        </p:blipFill>
        <p:spPr bwMode="auto">
          <a:xfrm>
            <a:off x="4355976" y="3645024"/>
            <a:ext cx="4788025" cy="3212976"/>
          </a:xfrm>
          <a:prstGeom prst="rect">
            <a:avLst/>
          </a:prstGeom>
          <a:noFill/>
        </p:spPr>
      </p:pic>
      <p:pic>
        <p:nvPicPr>
          <p:cNvPr id="36868" name="Picture 4" descr="C:\Users\bpero\Bureau\Butte 30 ans\2010 WE Campbon (3).JPG"/>
          <p:cNvPicPr>
            <a:picLocks noChangeAspect="1" noChangeArrowheads="1"/>
          </p:cNvPicPr>
          <p:nvPr/>
        </p:nvPicPr>
        <p:blipFill>
          <a:blip r:embed="rId4" cstate="print"/>
          <a:srcRect l="23398" b="23398"/>
          <a:stretch>
            <a:fillRect/>
          </a:stretch>
        </p:blipFill>
        <p:spPr bwMode="auto">
          <a:xfrm>
            <a:off x="5724128" y="908720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7380312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2011 Folle soirée</a:t>
            </a:r>
            <a:endParaRPr lang="fr-FR" dirty="0"/>
          </a:p>
        </p:txBody>
      </p:sp>
      <p:pic>
        <p:nvPicPr>
          <p:cNvPr id="5133" name="Picture 13" descr="C:\Users\Marco\Desktop\Butte 30 ans\2011-FS 034.N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114" y="764705"/>
            <a:ext cx="4541885" cy="3024336"/>
          </a:xfrm>
          <a:prstGeom prst="rect">
            <a:avLst/>
          </a:prstGeom>
          <a:noFill/>
        </p:spPr>
      </p:pic>
      <p:pic>
        <p:nvPicPr>
          <p:cNvPr id="5134" name="Picture 14" descr="C:\Users\Marco\Desktop\Butte 30 ans\2011-FS 037.N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590944" cy="3058786"/>
          </a:xfrm>
          <a:prstGeom prst="rect">
            <a:avLst/>
          </a:prstGeom>
          <a:noFill/>
        </p:spPr>
      </p:pic>
      <p:pic>
        <p:nvPicPr>
          <p:cNvPr id="5137" name="Picture 17" descr="C:\Users\Marco\Desktop\Butte 30 ans\2011-FS 115.NEF.jpg"/>
          <p:cNvPicPr>
            <a:picLocks noChangeAspect="1" noChangeArrowheads="1"/>
          </p:cNvPicPr>
          <p:nvPr/>
        </p:nvPicPr>
        <p:blipFill>
          <a:blip r:embed="rId4" cstate="print"/>
          <a:srcRect b="17128"/>
          <a:stretch>
            <a:fillRect/>
          </a:stretch>
        </p:blipFill>
        <p:spPr bwMode="auto">
          <a:xfrm>
            <a:off x="0" y="3356992"/>
            <a:ext cx="6329208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pero\Bureau\Butte 30 ans\2000 Soirée au Di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5367337" cy="36576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/>
          <a:lstStyle/>
          <a:p>
            <a:r>
              <a:rPr lang="fr-FR" dirty="0" smtClean="0"/>
              <a:t>1999-2001 avec Maria </a:t>
            </a:r>
            <a:r>
              <a:rPr lang="fr-FR" dirty="0" err="1" smtClean="0"/>
              <a:t>Dorso</a:t>
            </a:r>
            <a:endParaRPr lang="fr-FR" dirty="0"/>
          </a:p>
        </p:txBody>
      </p:sp>
      <p:pic>
        <p:nvPicPr>
          <p:cNvPr id="5123" name="Picture 3" descr="C:\Users\bpero\Bureau\Butte 30 ans\2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0462" y="1268760"/>
            <a:ext cx="5443538" cy="3495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7380312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2011 Folle soirée</a:t>
            </a:r>
            <a:endParaRPr lang="fr-FR" dirty="0"/>
          </a:p>
        </p:txBody>
      </p:sp>
      <p:pic>
        <p:nvPicPr>
          <p:cNvPr id="5131" name="Picture 11" descr="C:\Users\Marco\Desktop\Butte 30 ans\2011-FS 031.NEF.jpg"/>
          <p:cNvPicPr>
            <a:picLocks noChangeAspect="1" noChangeArrowheads="1"/>
          </p:cNvPicPr>
          <p:nvPr/>
        </p:nvPicPr>
        <p:blipFill>
          <a:blip r:embed="rId2" cstate="print"/>
          <a:srcRect l="11935" b="13284"/>
          <a:stretch>
            <a:fillRect/>
          </a:stretch>
        </p:blipFill>
        <p:spPr bwMode="auto">
          <a:xfrm>
            <a:off x="0" y="764704"/>
            <a:ext cx="5051228" cy="3312368"/>
          </a:xfrm>
          <a:prstGeom prst="rect">
            <a:avLst/>
          </a:prstGeom>
          <a:noFill/>
        </p:spPr>
      </p:pic>
      <p:pic>
        <p:nvPicPr>
          <p:cNvPr id="5132" name="Picture 12" descr="C:\Users\Marco\Desktop\Butte 30 ans\2011-FS 033.NEF.jpg"/>
          <p:cNvPicPr>
            <a:picLocks noChangeAspect="1" noChangeArrowheads="1"/>
          </p:cNvPicPr>
          <p:nvPr/>
        </p:nvPicPr>
        <p:blipFill>
          <a:blip r:embed="rId3" cstate="print"/>
          <a:srcRect t="7611" r="10039"/>
          <a:stretch>
            <a:fillRect/>
          </a:stretch>
        </p:blipFill>
        <p:spPr bwMode="auto">
          <a:xfrm>
            <a:off x="4932040" y="1196752"/>
            <a:ext cx="4211960" cy="2883764"/>
          </a:xfrm>
          <a:prstGeom prst="rect">
            <a:avLst/>
          </a:prstGeom>
          <a:noFill/>
        </p:spPr>
      </p:pic>
      <p:pic>
        <p:nvPicPr>
          <p:cNvPr id="5135" name="Picture 15" descr="C:\Users\Marco\Desktop\Butte 30 ans\2011-FS 051.NEF.jpg"/>
          <p:cNvPicPr>
            <a:picLocks noChangeAspect="1" noChangeArrowheads="1"/>
          </p:cNvPicPr>
          <p:nvPr/>
        </p:nvPicPr>
        <p:blipFill>
          <a:blip r:embed="rId4" cstate="print"/>
          <a:srcRect l="15339" t="21498" r="11032" b="13056"/>
          <a:stretch>
            <a:fillRect/>
          </a:stretch>
        </p:blipFill>
        <p:spPr bwMode="auto">
          <a:xfrm>
            <a:off x="4969115" y="4320480"/>
            <a:ext cx="4211397" cy="2492896"/>
          </a:xfrm>
          <a:prstGeom prst="rect">
            <a:avLst/>
          </a:prstGeom>
          <a:noFill/>
        </p:spPr>
      </p:pic>
      <p:pic>
        <p:nvPicPr>
          <p:cNvPr id="5136" name="Picture 16" descr="C:\Users\Marco\Desktop\Butte 30 ans\2011-FS 101.NEF.jpg"/>
          <p:cNvPicPr>
            <a:picLocks noChangeAspect="1" noChangeArrowheads="1"/>
          </p:cNvPicPr>
          <p:nvPr/>
        </p:nvPicPr>
        <p:blipFill>
          <a:blip r:embed="rId5" cstate="print"/>
          <a:srcRect l="2717" t="11667" r="17946" b="15014"/>
          <a:stretch>
            <a:fillRect/>
          </a:stretch>
        </p:blipFill>
        <p:spPr bwMode="auto">
          <a:xfrm>
            <a:off x="0" y="3861048"/>
            <a:ext cx="4860032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2011 </a:t>
            </a:r>
            <a:r>
              <a:rPr lang="fr-FR" dirty="0" err="1" smtClean="0"/>
              <a:t>Buttineries</a:t>
            </a:r>
            <a:endParaRPr lang="fr-FR" dirty="0"/>
          </a:p>
        </p:txBody>
      </p:sp>
      <p:pic>
        <p:nvPicPr>
          <p:cNvPr id="37890" name="Picture 2" descr="C:\Users\bpero\Bureau\Butte 30 ans\2011 Buttine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9218"/>
            <a:ext cx="9144000" cy="5175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36096" y="188640"/>
            <a:ext cx="3240360" cy="9221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2011 WE </a:t>
            </a:r>
            <a:r>
              <a:rPr lang="fr-FR" dirty="0" err="1" smtClean="0"/>
              <a:t>Campbon</a:t>
            </a:r>
            <a:endParaRPr lang="fr-FR" dirty="0"/>
          </a:p>
        </p:txBody>
      </p:sp>
      <p:pic>
        <p:nvPicPr>
          <p:cNvPr id="37892" name="Picture 4" descr="C:\Users\bpero\Bureau\Butte 30 ans\2011WE Campbon (2).JPG"/>
          <p:cNvPicPr>
            <a:picLocks noChangeAspect="1" noChangeArrowheads="1"/>
          </p:cNvPicPr>
          <p:nvPr/>
        </p:nvPicPr>
        <p:blipFill>
          <a:blip r:embed="rId2" cstate="print"/>
          <a:srcRect b="14580"/>
          <a:stretch>
            <a:fillRect/>
          </a:stretch>
        </p:blipFill>
        <p:spPr bwMode="auto">
          <a:xfrm>
            <a:off x="0" y="1834328"/>
            <a:ext cx="9468544" cy="5023672"/>
          </a:xfrm>
          <a:prstGeom prst="rect">
            <a:avLst/>
          </a:prstGeom>
          <a:noFill/>
        </p:spPr>
      </p:pic>
      <p:pic>
        <p:nvPicPr>
          <p:cNvPr id="10" name="Picture 5" descr="C:\Users\bpero\Bureau\Butte 30 ans\2011WE Campbon (3).JPG"/>
          <p:cNvPicPr>
            <a:picLocks noChangeAspect="1" noChangeArrowheads="1"/>
          </p:cNvPicPr>
          <p:nvPr/>
        </p:nvPicPr>
        <p:blipFill>
          <a:blip r:embed="rId3" cstate="print"/>
          <a:srcRect t="12271"/>
          <a:stretch>
            <a:fillRect/>
          </a:stretch>
        </p:blipFill>
        <p:spPr bwMode="auto">
          <a:xfrm>
            <a:off x="0" y="0"/>
            <a:ext cx="4992192" cy="3284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9872" y="44624"/>
            <a:ext cx="5616624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Yves </a:t>
            </a:r>
            <a:r>
              <a:rPr lang="fr-FR" dirty="0" err="1" smtClean="0"/>
              <a:t>Héraud</a:t>
            </a:r>
            <a:endParaRPr lang="fr-FR" dirty="0"/>
          </a:p>
        </p:txBody>
      </p:sp>
      <p:pic>
        <p:nvPicPr>
          <p:cNvPr id="1026" name="Picture 2" descr="C:\Users\Marco\Desktop\Butte 30 ans\2011-Yve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4139952" cy="4139952"/>
          </a:xfrm>
          <a:prstGeom prst="rect">
            <a:avLst/>
          </a:prstGeom>
          <a:noFill/>
        </p:spPr>
      </p:pic>
      <p:pic>
        <p:nvPicPr>
          <p:cNvPr id="1027" name="Picture 3" descr="C:\Users\Marco\Desktop\Butte 30 ans\2013-Yves1.jpg"/>
          <p:cNvPicPr>
            <a:picLocks noChangeAspect="1" noChangeArrowheads="1"/>
          </p:cNvPicPr>
          <p:nvPr/>
        </p:nvPicPr>
        <p:blipFill>
          <a:blip r:embed="rId3" cstate="print"/>
          <a:srcRect t="4444"/>
          <a:stretch>
            <a:fillRect/>
          </a:stretch>
        </p:blipFill>
        <p:spPr bwMode="auto">
          <a:xfrm>
            <a:off x="4427984" y="980728"/>
            <a:ext cx="4581497" cy="3096344"/>
          </a:xfrm>
          <a:prstGeom prst="rect">
            <a:avLst/>
          </a:prstGeom>
          <a:noFill/>
        </p:spPr>
      </p:pic>
      <p:pic>
        <p:nvPicPr>
          <p:cNvPr id="1028" name="Picture 4" descr="C:\Users\Marco\Desktop\Butte 30 ans\2011-Yves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b="10526"/>
          <a:stretch>
            <a:fillRect/>
          </a:stretch>
        </p:blipFill>
        <p:spPr bwMode="auto">
          <a:xfrm>
            <a:off x="251520" y="116632"/>
            <a:ext cx="2736304" cy="2448272"/>
          </a:xfrm>
          <a:prstGeom prst="rect">
            <a:avLst/>
          </a:prstGeom>
          <a:noFill/>
        </p:spPr>
      </p:pic>
      <p:pic>
        <p:nvPicPr>
          <p:cNvPr id="1029" name="Picture 5" descr="C:\Users\Marco\Desktop\Butte 30 ans\2011-Yves2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b="13681"/>
          <a:stretch>
            <a:fillRect/>
          </a:stretch>
        </p:blipFill>
        <p:spPr bwMode="auto">
          <a:xfrm>
            <a:off x="5724128" y="4077072"/>
            <a:ext cx="2952328" cy="2553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064896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2012 WE Pointe St Gildas</a:t>
            </a:r>
            <a:endParaRPr lang="fr-FR" dirty="0"/>
          </a:p>
        </p:txBody>
      </p:sp>
      <p:pic>
        <p:nvPicPr>
          <p:cNvPr id="38914" name="Picture 2" descr="C:\Users\bpero\Bureau\Butte 30 ans\2012 Pointe St-Gild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324528" cy="4262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9912" y="44624"/>
            <a:ext cx="5364088" cy="9221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2012 WE Pointe St Gildas</a:t>
            </a:r>
            <a:endParaRPr lang="fr-FR" dirty="0"/>
          </a:p>
        </p:txBody>
      </p:sp>
      <p:pic>
        <p:nvPicPr>
          <p:cNvPr id="39938" name="Picture 2" descr="C:\Users\bpero\Bureau\Butte 30 ans\2012 WE (1)St Gild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466" y="1196752"/>
            <a:ext cx="4128460" cy="3096344"/>
          </a:xfrm>
          <a:prstGeom prst="rect">
            <a:avLst/>
          </a:prstGeom>
          <a:noFill/>
        </p:spPr>
      </p:pic>
      <p:pic>
        <p:nvPicPr>
          <p:cNvPr id="39939" name="Picture 3" descr="C:\Users\bpero\Bureau\Butte 30 ans\2012 WE (2)St Gild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3816424" cy="2862318"/>
          </a:xfrm>
          <a:prstGeom prst="rect">
            <a:avLst/>
          </a:prstGeom>
          <a:noFill/>
        </p:spPr>
      </p:pic>
      <p:pic>
        <p:nvPicPr>
          <p:cNvPr id="39940" name="Picture 4" descr="C:\Users\bpero\Bureau\Butte 30 ans\2012 WE (3)St Gild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4075" y="3933056"/>
            <a:ext cx="3936437" cy="2952328"/>
          </a:xfrm>
          <a:prstGeom prst="rect">
            <a:avLst/>
          </a:prstGeom>
          <a:noFill/>
        </p:spPr>
      </p:pic>
      <p:pic>
        <p:nvPicPr>
          <p:cNvPr id="39941" name="Picture 5" descr="C:\Users\bpero\Bureau\Butte 30 ans\2012 WE (4)St Gild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97560"/>
            <a:ext cx="5280587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2013-2014 avec Sandrine </a:t>
            </a:r>
            <a:r>
              <a:rPr lang="fr-FR" dirty="0" err="1" smtClean="0"/>
              <a:t>Abello</a:t>
            </a:r>
            <a:endParaRPr lang="fr-FR" dirty="0"/>
          </a:p>
        </p:txBody>
      </p:sp>
      <p:pic>
        <p:nvPicPr>
          <p:cNvPr id="3" name="Picture 2" descr="C:\Users\bpero\Bureau\Butte 30 ans\2013 WE NoirmoutierWeek-end Chorale 2013  (54) - Copie.JPG"/>
          <p:cNvPicPr>
            <a:picLocks noChangeAspect="1" noChangeArrowheads="1"/>
          </p:cNvPicPr>
          <p:nvPr/>
        </p:nvPicPr>
        <p:blipFill>
          <a:blip r:embed="rId2" cstate="print"/>
          <a:srcRect r="10478" b="4901"/>
          <a:stretch>
            <a:fillRect/>
          </a:stretch>
        </p:blipFill>
        <p:spPr bwMode="auto">
          <a:xfrm>
            <a:off x="827584" y="999496"/>
            <a:ext cx="7416824" cy="5858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2012 </a:t>
            </a:r>
            <a:r>
              <a:rPr lang="fr-FR" dirty="0" err="1" smtClean="0"/>
              <a:t>Vélochant</a:t>
            </a:r>
            <a:r>
              <a:rPr lang="fr-FR" dirty="0" smtClean="0"/>
              <a:t> à Noirmoutier</a:t>
            </a:r>
            <a:endParaRPr lang="fr-FR" dirty="0"/>
          </a:p>
        </p:txBody>
      </p:sp>
      <p:pic>
        <p:nvPicPr>
          <p:cNvPr id="1030" name="Picture 6" descr="C:\Users\Marco\Desktop\Butte 30 ans\2012-velochant NO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3648405" cy="2736304"/>
          </a:xfrm>
          <a:prstGeom prst="rect">
            <a:avLst/>
          </a:prstGeom>
          <a:noFill/>
        </p:spPr>
      </p:pic>
      <p:pic>
        <p:nvPicPr>
          <p:cNvPr id="1032" name="Picture 8" descr="C:\Users\Marco\Desktop\Butte 30 ans\2012-velochant NO 017.jpg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4572000" y="764704"/>
            <a:ext cx="4572000" cy="3140968"/>
          </a:xfrm>
          <a:prstGeom prst="rect">
            <a:avLst/>
          </a:prstGeom>
          <a:noFill/>
        </p:spPr>
      </p:pic>
      <p:pic>
        <p:nvPicPr>
          <p:cNvPr id="1038" name="Picture 14" descr="C:\Users\Marco\Desktop\Butte 30 ans\2012-velochant NO 011.jpg"/>
          <p:cNvPicPr>
            <a:picLocks noChangeAspect="1" noChangeArrowheads="1"/>
          </p:cNvPicPr>
          <p:nvPr/>
        </p:nvPicPr>
        <p:blipFill>
          <a:blip r:embed="rId4" cstate="print"/>
          <a:srcRect b="15221"/>
          <a:stretch>
            <a:fillRect/>
          </a:stretch>
        </p:blipFill>
        <p:spPr bwMode="auto">
          <a:xfrm>
            <a:off x="4337546" y="3801839"/>
            <a:ext cx="4806454" cy="3056161"/>
          </a:xfrm>
          <a:prstGeom prst="rect">
            <a:avLst/>
          </a:prstGeom>
          <a:noFill/>
        </p:spPr>
      </p:pic>
      <p:pic>
        <p:nvPicPr>
          <p:cNvPr id="1041" name="Picture 17" descr="C:\Users\Marco\Desktop\Butte 30 ans\2012-velochant NO 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74994"/>
            <a:ext cx="4644008" cy="3483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Marco\Desktop\Butte 30 ans\2012-velochant NO 016.jpg"/>
          <p:cNvPicPr>
            <a:picLocks noChangeAspect="1" noChangeArrowheads="1"/>
          </p:cNvPicPr>
          <p:nvPr/>
        </p:nvPicPr>
        <p:blipFill>
          <a:blip r:embed="rId2" cstate="print"/>
          <a:srcRect r="20125" b="15809"/>
          <a:stretch>
            <a:fillRect/>
          </a:stretch>
        </p:blipFill>
        <p:spPr bwMode="auto">
          <a:xfrm>
            <a:off x="5147048" y="3698269"/>
            <a:ext cx="3996952" cy="3159731"/>
          </a:xfrm>
          <a:prstGeom prst="rect">
            <a:avLst/>
          </a:prstGeom>
          <a:noFill/>
        </p:spPr>
      </p:pic>
      <p:pic>
        <p:nvPicPr>
          <p:cNvPr id="1034" name="Picture 10" descr="C:\Users\Marco\Desktop\Butte 30 ans\2012-velochant NO 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36" y="2841589"/>
            <a:ext cx="5355216" cy="4016411"/>
          </a:xfrm>
          <a:prstGeom prst="rect">
            <a:avLst/>
          </a:prstGeom>
          <a:noFill/>
        </p:spPr>
      </p:pic>
      <p:pic>
        <p:nvPicPr>
          <p:cNvPr id="1037" name="Picture 13" descr="C:\Users\Marco\Desktop\Butte 30 ans\2012-velochant NO 148.jpg"/>
          <p:cNvPicPr>
            <a:picLocks noChangeAspect="1" noChangeArrowheads="1"/>
          </p:cNvPicPr>
          <p:nvPr/>
        </p:nvPicPr>
        <p:blipFill>
          <a:blip r:embed="rId4" cstate="print"/>
          <a:srcRect b="7125"/>
          <a:stretch>
            <a:fillRect/>
          </a:stretch>
        </p:blipFill>
        <p:spPr bwMode="auto">
          <a:xfrm>
            <a:off x="-36512" y="-27384"/>
            <a:ext cx="4716016" cy="328498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-27384"/>
            <a:ext cx="7308304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2012 </a:t>
            </a:r>
            <a:r>
              <a:rPr lang="fr-FR" dirty="0" err="1" smtClean="0"/>
              <a:t>Vélochant</a:t>
            </a:r>
            <a:r>
              <a:rPr lang="fr-FR" dirty="0" smtClean="0"/>
              <a:t> à Noirmoutier</a:t>
            </a:r>
            <a:endParaRPr lang="fr-FR" dirty="0"/>
          </a:p>
        </p:txBody>
      </p:sp>
      <p:pic>
        <p:nvPicPr>
          <p:cNvPr id="11" name="Picture 15" descr="C:\Users\Marco\Desktop\Butte 30 ans\2012-velochant NO 130.jpg"/>
          <p:cNvPicPr>
            <a:picLocks noChangeAspect="1" noChangeArrowheads="1"/>
          </p:cNvPicPr>
          <p:nvPr/>
        </p:nvPicPr>
        <p:blipFill>
          <a:blip r:embed="rId5" cstate="print"/>
          <a:srcRect l="1653" t="6612"/>
          <a:stretch>
            <a:fillRect/>
          </a:stretch>
        </p:blipFill>
        <p:spPr bwMode="auto">
          <a:xfrm>
            <a:off x="4644008" y="800258"/>
            <a:ext cx="4499992" cy="3204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2013 WE </a:t>
            </a:r>
            <a:r>
              <a:rPr lang="fr-FR" dirty="0" err="1" smtClean="0"/>
              <a:t>Barbâtre</a:t>
            </a:r>
            <a:endParaRPr lang="fr-FR" dirty="0"/>
          </a:p>
        </p:txBody>
      </p:sp>
      <p:pic>
        <p:nvPicPr>
          <p:cNvPr id="40963" name="Picture 3" descr="C:\Users\bpero\Bureau\Butte 30 ans\2013 WE NoirmoutierWeek-end Chorale 2013  (53) - Copie.JPG"/>
          <p:cNvPicPr>
            <a:picLocks noChangeAspect="1" noChangeArrowheads="1"/>
          </p:cNvPicPr>
          <p:nvPr/>
        </p:nvPicPr>
        <p:blipFill>
          <a:blip r:embed="rId2" cstate="print"/>
          <a:srcRect l="1897" r="2023" b="5659"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dirty="0" smtClean="0"/>
              <a:t>2001-2002 avec Antoine </a:t>
            </a:r>
            <a:r>
              <a:rPr lang="fr-FR" dirty="0" err="1" smtClean="0"/>
              <a:t>Dessen</a:t>
            </a:r>
            <a:endParaRPr lang="fr-FR" dirty="0"/>
          </a:p>
        </p:txBody>
      </p:sp>
      <p:pic>
        <p:nvPicPr>
          <p:cNvPr id="6146" name="Picture 2" descr="C:\Users\bpero\Bureau\Butte 30 ans\2002 avec Antoine Dessen.JPG"/>
          <p:cNvPicPr>
            <a:picLocks noChangeAspect="1" noChangeArrowheads="1"/>
          </p:cNvPicPr>
          <p:nvPr/>
        </p:nvPicPr>
        <p:blipFill>
          <a:blip r:embed="rId2" cstate="print"/>
          <a:srcRect t="5906"/>
          <a:stretch>
            <a:fillRect/>
          </a:stretch>
        </p:blipFill>
        <p:spPr bwMode="auto">
          <a:xfrm>
            <a:off x="539552" y="1122040"/>
            <a:ext cx="8128001" cy="5735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2013 WE </a:t>
            </a:r>
            <a:r>
              <a:rPr lang="fr-FR" dirty="0" err="1" smtClean="0"/>
              <a:t>Barbâtre</a:t>
            </a:r>
            <a:endParaRPr lang="fr-FR" dirty="0"/>
          </a:p>
        </p:txBody>
      </p:sp>
      <p:pic>
        <p:nvPicPr>
          <p:cNvPr id="41987" name="Picture 3" descr="C:\Users\bpero\Bureau\Butte 30 ans\2013 WE NoirmoutierWeek-end Chorale 2013  (55) - Copie.JPG"/>
          <p:cNvPicPr>
            <a:picLocks noChangeAspect="1" noChangeArrowheads="1"/>
          </p:cNvPicPr>
          <p:nvPr/>
        </p:nvPicPr>
        <p:blipFill>
          <a:blip r:embed="rId2" cstate="print"/>
          <a:srcRect t="16664" r="9033"/>
          <a:stretch>
            <a:fillRect/>
          </a:stretch>
        </p:blipFill>
        <p:spPr bwMode="auto">
          <a:xfrm>
            <a:off x="0" y="877416"/>
            <a:ext cx="5076056" cy="3487688"/>
          </a:xfrm>
          <a:prstGeom prst="rect">
            <a:avLst/>
          </a:prstGeom>
          <a:noFill/>
        </p:spPr>
      </p:pic>
      <p:pic>
        <p:nvPicPr>
          <p:cNvPr id="41988" name="Picture 4" descr="C:\Users\bpero\Bureau\Butte 30 ans\2013 WE NoirmoutierWeek-end Chorale 2013  (56) - Copie.JPG"/>
          <p:cNvPicPr>
            <a:picLocks noChangeAspect="1" noChangeArrowheads="1"/>
          </p:cNvPicPr>
          <p:nvPr/>
        </p:nvPicPr>
        <p:blipFill>
          <a:blip r:embed="rId3" cstate="print"/>
          <a:srcRect b="5593"/>
          <a:stretch>
            <a:fillRect/>
          </a:stretch>
        </p:blipFill>
        <p:spPr bwMode="auto">
          <a:xfrm>
            <a:off x="5076056" y="908720"/>
            <a:ext cx="4067944" cy="2880320"/>
          </a:xfrm>
          <a:prstGeom prst="rect">
            <a:avLst/>
          </a:prstGeom>
          <a:noFill/>
        </p:spPr>
      </p:pic>
      <p:pic>
        <p:nvPicPr>
          <p:cNvPr id="41989" name="Picture 5" descr="C:\Users\bpero\Bureau\Butte 30 ans\2013 WE NoirmoutierWeek-end Chorale 2013  (57) - C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951" y="3772097"/>
            <a:ext cx="4151049" cy="3113287"/>
          </a:xfrm>
          <a:prstGeom prst="rect">
            <a:avLst/>
          </a:prstGeom>
          <a:noFill/>
        </p:spPr>
      </p:pic>
      <p:pic>
        <p:nvPicPr>
          <p:cNvPr id="41990" name="Picture 6" descr="C:\Users\bpero\Bureau\Butte 30 ans\2013 WE NoirmoutierWeek-end Chorale 2013  (58) - Copie.JPG"/>
          <p:cNvPicPr>
            <a:picLocks noChangeAspect="1" noChangeArrowheads="1"/>
          </p:cNvPicPr>
          <p:nvPr/>
        </p:nvPicPr>
        <p:blipFill>
          <a:blip r:embed="rId5" cstate="print"/>
          <a:srcRect t="18415"/>
          <a:stretch>
            <a:fillRect/>
          </a:stretch>
        </p:blipFill>
        <p:spPr bwMode="auto">
          <a:xfrm>
            <a:off x="0" y="3645024"/>
            <a:ext cx="5213648" cy="3190156"/>
          </a:xfrm>
          <a:prstGeom prst="rect">
            <a:avLst/>
          </a:prstGeom>
          <a:noFill/>
        </p:spPr>
      </p:pic>
      <p:pic>
        <p:nvPicPr>
          <p:cNvPr id="5" name="Picture 2" descr="C:\Users\bpero\Bureau\Butte 30 ans\2013 WE NoirmoutierWeek-end Chorale 2013  (52) - Cop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413911"/>
            <a:ext cx="1925452" cy="1444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8064" y="1628800"/>
            <a:ext cx="3682752" cy="178621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2014</a:t>
            </a:r>
            <a:br>
              <a:rPr lang="fr-FR" dirty="0" smtClean="0"/>
            </a:br>
            <a:r>
              <a:rPr lang="fr-FR" dirty="0" smtClean="0"/>
              <a:t>les 20 ans de la chorale</a:t>
            </a:r>
            <a:endParaRPr lang="fr-FR" dirty="0"/>
          </a:p>
        </p:txBody>
      </p:sp>
      <p:pic>
        <p:nvPicPr>
          <p:cNvPr id="6146" name="Picture 2" descr="C:\Users\Marco\Desktop\Butte 30 ans\2014-affiche 20 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83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2014-2016 avec Antonine Bon et Lucine </a:t>
            </a:r>
            <a:r>
              <a:rPr lang="fr-FR" dirty="0" err="1" smtClean="0"/>
              <a:t>Lazarian</a:t>
            </a:r>
            <a:endParaRPr lang="fr-FR" dirty="0"/>
          </a:p>
        </p:txBody>
      </p:sp>
      <p:pic>
        <p:nvPicPr>
          <p:cNvPr id="3" name="Picture 2" descr="C:\Users\bpero\Bureau\Butte 30 ans\2014 Noirmoutie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870861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2014 WE </a:t>
            </a:r>
            <a:r>
              <a:rPr lang="fr-FR" dirty="0" err="1" smtClean="0"/>
              <a:t>Barbâtre</a:t>
            </a:r>
            <a:endParaRPr lang="fr-FR" dirty="0"/>
          </a:p>
        </p:txBody>
      </p:sp>
      <p:pic>
        <p:nvPicPr>
          <p:cNvPr id="43011" name="Picture 3" descr="C:\Users\bpero\Bureau\Butte 30 ans\2014 Noirmoutier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2389"/>
            <a:ext cx="4427984" cy="3320987"/>
          </a:xfrm>
          <a:prstGeom prst="rect">
            <a:avLst/>
          </a:prstGeom>
          <a:noFill/>
        </p:spPr>
      </p:pic>
      <p:pic>
        <p:nvPicPr>
          <p:cNvPr id="43012" name="Picture 4" descr="C:\Users\bpero\Bureau\Butte 30 ans\2014 Noirmoutier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24744"/>
            <a:ext cx="5328592" cy="3996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2014 Folle soirée </a:t>
            </a:r>
            <a:endParaRPr lang="fr-FR" dirty="0"/>
          </a:p>
        </p:txBody>
      </p:sp>
      <p:pic>
        <p:nvPicPr>
          <p:cNvPr id="46084" name="Picture 4" descr="C:\Users\bpero\Bureau\Butte 30 ans\2016 Folle soiré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4833"/>
            <a:ext cx="9144001" cy="5803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2014 Folle soirée </a:t>
            </a:r>
            <a:endParaRPr lang="fr-FR" dirty="0"/>
          </a:p>
        </p:txBody>
      </p:sp>
      <p:pic>
        <p:nvPicPr>
          <p:cNvPr id="46082" name="Picture 2" descr="C:\Users\bpero\Bureau\Butte 30 ans\2016 Folle soirée (3).JPG"/>
          <p:cNvPicPr>
            <a:picLocks noChangeAspect="1" noChangeArrowheads="1"/>
          </p:cNvPicPr>
          <p:nvPr/>
        </p:nvPicPr>
        <p:blipFill>
          <a:blip r:embed="rId2" cstate="print"/>
          <a:srcRect t="7969" r="7552" b="2205"/>
          <a:stretch>
            <a:fillRect/>
          </a:stretch>
        </p:blipFill>
        <p:spPr bwMode="auto">
          <a:xfrm>
            <a:off x="4860032" y="908720"/>
            <a:ext cx="3960440" cy="5760640"/>
          </a:xfrm>
          <a:prstGeom prst="rect">
            <a:avLst/>
          </a:prstGeom>
          <a:noFill/>
        </p:spPr>
      </p:pic>
      <p:pic>
        <p:nvPicPr>
          <p:cNvPr id="46085" name="Picture 5" descr="C:\Users\bpero\Bureau\Butte 30 ans\2016 Folle soirée (2).JPG"/>
          <p:cNvPicPr>
            <a:picLocks noChangeAspect="1" noChangeArrowheads="1"/>
          </p:cNvPicPr>
          <p:nvPr/>
        </p:nvPicPr>
        <p:blipFill>
          <a:blip r:embed="rId3" cstate="print"/>
          <a:srcRect b="3182"/>
          <a:stretch>
            <a:fillRect/>
          </a:stretch>
        </p:blipFill>
        <p:spPr bwMode="auto">
          <a:xfrm>
            <a:off x="467544" y="929183"/>
            <a:ext cx="3960440" cy="5740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2015  Lucine </a:t>
            </a:r>
            <a:endParaRPr lang="fr-FR" dirty="0"/>
          </a:p>
        </p:txBody>
      </p:sp>
      <p:pic>
        <p:nvPicPr>
          <p:cNvPr id="44034" name="Picture 2" descr="C:\Users\bpero\Bureau\Butte 30 ans\2015 Noël Lucinè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2015 Folle soirée </a:t>
            </a:r>
            <a:endParaRPr lang="fr-FR" dirty="0"/>
          </a:p>
        </p:txBody>
      </p:sp>
      <p:pic>
        <p:nvPicPr>
          <p:cNvPr id="4098" name="Picture 2" descr="C:\Users\Marco\Desktop\Butte 30 ans\2015-Folle soirée 28 03 2015 (6).jpg"/>
          <p:cNvPicPr>
            <a:picLocks noChangeAspect="1" noChangeArrowheads="1"/>
          </p:cNvPicPr>
          <p:nvPr/>
        </p:nvPicPr>
        <p:blipFill>
          <a:blip r:embed="rId2" cstate="print"/>
          <a:srcRect r="2668"/>
          <a:stretch>
            <a:fillRect/>
          </a:stretch>
        </p:blipFill>
        <p:spPr bwMode="auto">
          <a:xfrm>
            <a:off x="5707" y="980728"/>
            <a:ext cx="9174805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2015 WE </a:t>
            </a:r>
            <a:br>
              <a:rPr lang="fr-FR" dirty="0" smtClean="0"/>
            </a:br>
            <a:r>
              <a:rPr lang="fr-FR" dirty="0" smtClean="0"/>
              <a:t>Pointe St Gildas </a:t>
            </a:r>
            <a:endParaRPr lang="fr-FR" dirty="0"/>
          </a:p>
        </p:txBody>
      </p:sp>
      <p:pic>
        <p:nvPicPr>
          <p:cNvPr id="45064" name="Picture 8" descr="C:\Users\bpero\Bureau\Butte 30 ans\2015 WE (3).JPG"/>
          <p:cNvPicPr>
            <a:picLocks noChangeAspect="1" noChangeArrowheads="1"/>
          </p:cNvPicPr>
          <p:nvPr/>
        </p:nvPicPr>
        <p:blipFill>
          <a:blip r:embed="rId2" cstate="print"/>
          <a:srcRect b="8286"/>
          <a:stretch>
            <a:fillRect/>
          </a:stretch>
        </p:blipFill>
        <p:spPr bwMode="auto">
          <a:xfrm>
            <a:off x="0" y="1772816"/>
            <a:ext cx="9149531" cy="5085184"/>
          </a:xfrm>
          <a:prstGeom prst="rect">
            <a:avLst/>
          </a:prstGeom>
          <a:noFill/>
        </p:spPr>
      </p:pic>
      <p:pic>
        <p:nvPicPr>
          <p:cNvPr id="45065" name="Picture 9" descr="C:\Users\bpero\Bureau\Butte 30 ans\2015 WE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15883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9221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2015 WE Pointe St Gildas </a:t>
            </a:r>
            <a:endParaRPr lang="fr-FR" dirty="0"/>
          </a:p>
        </p:txBody>
      </p:sp>
      <p:pic>
        <p:nvPicPr>
          <p:cNvPr id="45061" name="Picture 5" descr="C:\Users\bpero\Bureau\Butte 30 ans\2015 WE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331" y="0"/>
            <a:ext cx="3373669" cy="2530252"/>
          </a:xfrm>
          <a:prstGeom prst="rect">
            <a:avLst/>
          </a:prstGeom>
          <a:noFill/>
        </p:spPr>
      </p:pic>
      <p:pic>
        <p:nvPicPr>
          <p:cNvPr id="45062" name="Picture 6" descr="C:\Users\bpero\Bureau\Butte 30 ans\2015 WE (9).JPG"/>
          <p:cNvPicPr>
            <a:picLocks noChangeAspect="1" noChangeArrowheads="1"/>
          </p:cNvPicPr>
          <p:nvPr/>
        </p:nvPicPr>
        <p:blipFill>
          <a:blip r:embed="rId3" cstate="print"/>
          <a:srcRect l="11860" b="11448"/>
          <a:stretch>
            <a:fillRect/>
          </a:stretch>
        </p:blipFill>
        <p:spPr bwMode="auto">
          <a:xfrm>
            <a:off x="5076056" y="4437112"/>
            <a:ext cx="3456384" cy="2604408"/>
          </a:xfrm>
          <a:prstGeom prst="rect">
            <a:avLst/>
          </a:prstGeom>
          <a:noFill/>
        </p:spPr>
      </p:pic>
      <p:pic>
        <p:nvPicPr>
          <p:cNvPr id="45063" name="Picture 7" descr="C:\Users\bpero\Bureau\Butte 30 ans\2015 W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268760"/>
            <a:ext cx="2267744" cy="1700808"/>
          </a:xfrm>
          <a:prstGeom prst="rect">
            <a:avLst/>
          </a:prstGeom>
          <a:noFill/>
        </p:spPr>
      </p:pic>
      <p:pic>
        <p:nvPicPr>
          <p:cNvPr id="45066" name="Picture 10" descr="C:\Users\bpero\Bureau\Butte 30 ans\2015 WE (10).JPG"/>
          <p:cNvPicPr>
            <a:picLocks noChangeAspect="1" noChangeArrowheads="1"/>
          </p:cNvPicPr>
          <p:nvPr/>
        </p:nvPicPr>
        <p:blipFill>
          <a:blip r:embed="rId5" cstate="print"/>
          <a:srcRect l="15077" t="11168" r="29640" b="37457"/>
          <a:stretch>
            <a:fillRect/>
          </a:stretch>
        </p:blipFill>
        <p:spPr bwMode="auto">
          <a:xfrm>
            <a:off x="-324544" y="980728"/>
            <a:ext cx="2808312" cy="1957308"/>
          </a:xfrm>
          <a:prstGeom prst="rect">
            <a:avLst/>
          </a:prstGeom>
          <a:noFill/>
        </p:spPr>
      </p:pic>
      <p:pic>
        <p:nvPicPr>
          <p:cNvPr id="45067" name="Picture 11" descr="C:\Users\bpero\Bureau\Butte 30 ans\2015 WE (1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4956043" cy="3717032"/>
          </a:xfrm>
          <a:prstGeom prst="rect">
            <a:avLst/>
          </a:prstGeom>
          <a:noFill/>
        </p:spPr>
      </p:pic>
      <p:pic>
        <p:nvPicPr>
          <p:cNvPr id="45058" name="Picture 2" descr="C:\Users\bpero\Bureau\Butte 30 ans\2015 WE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3693" y="2276872"/>
            <a:ext cx="2760307" cy="2070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dirty="0" smtClean="0"/>
              <a:t>2002-2006 avec Yves </a:t>
            </a:r>
            <a:r>
              <a:rPr lang="fr-FR" dirty="0" err="1" smtClean="0"/>
              <a:t>Héraud</a:t>
            </a:r>
            <a:endParaRPr lang="fr-FR" dirty="0"/>
          </a:p>
        </p:txBody>
      </p:sp>
      <p:pic>
        <p:nvPicPr>
          <p:cNvPr id="1026" name="Picture 2" descr="C:\Users\Marco\Desktop\Butte 30 ans\2010-Prigny-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267" y="1052736"/>
            <a:ext cx="7744483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2016 </a:t>
            </a:r>
            <a:r>
              <a:rPr lang="fr-FR" dirty="0" err="1" smtClean="0"/>
              <a:t>Vélochant</a:t>
            </a:r>
            <a:r>
              <a:rPr lang="fr-FR" dirty="0" smtClean="0"/>
              <a:t> La </a:t>
            </a:r>
            <a:r>
              <a:rPr lang="fr-FR" dirty="0" err="1" smtClean="0"/>
              <a:t>Turmelière</a:t>
            </a:r>
            <a:r>
              <a:rPr lang="fr-FR" dirty="0" smtClean="0"/>
              <a:t> à Liré</a:t>
            </a:r>
            <a:endParaRPr lang="fr-FR" dirty="0"/>
          </a:p>
        </p:txBody>
      </p:sp>
      <p:pic>
        <p:nvPicPr>
          <p:cNvPr id="49154" name="Picture 2" descr="C:\Users\bpero\Bureau\Butte 30 ans\2016 Vélochant Liré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6079"/>
            <a:ext cx="3960440" cy="3061921"/>
          </a:xfrm>
          <a:prstGeom prst="rect">
            <a:avLst/>
          </a:prstGeom>
          <a:noFill/>
        </p:spPr>
      </p:pic>
      <p:pic>
        <p:nvPicPr>
          <p:cNvPr id="49155" name="Picture 3" descr="C:\Users\bpero\Bureau\Butte 30 ans\2016 Vélochant Liré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5221288" cy="3870325"/>
          </a:xfrm>
          <a:prstGeom prst="rect">
            <a:avLst/>
          </a:prstGeom>
          <a:noFill/>
        </p:spPr>
      </p:pic>
      <p:pic>
        <p:nvPicPr>
          <p:cNvPr id="49156" name="Picture 4" descr="C:\Users\bpero\Bureau\Butte 30 ans\2016 Vélochant Liré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472" y="3573016"/>
            <a:ext cx="4752528" cy="3564396"/>
          </a:xfrm>
          <a:prstGeom prst="rect">
            <a:avLst/>
          </a:prstGeom>
          <a:noFill/>
        </p:spPr>
      </p:pic>
      <p:pic>
        <p:nvPicPr>
          <p:cNvPr id="49157" name="Picture 5" descr="C:\Users\bpero\Bureau\Butte 30 ans\2016 Vélochant Liré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764704"/>
            <a:ext cx="4104456" cy="304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2016 </a:t>
            </a:r>
            <a:r>
              <a:rPr lang="fr-FR" dirty="0" err="1" smtClean="0"/>
              <a:t>Vélochant</a:t>
            </a:r>
            <a:r>
              <a:rPr lang="fr-FR" dirty="0" smtClean="0"/>
              <a:t> La </a:t>
            </a:r>
            <a:r>
              <a:rPr lang="fr-FR" dirty="0" err="1" smtClean="0"/>
              <a:t>Turmelière</a:t>
            </a:r>
            <a:r>
              <a:rPr lang="fr-FR" dirty="0" smtClean="0"/>
              <a:t> à Liré</a:t>
            </a:r>
            <a:endParaRPr lang="fr-FR" dirty="0"/>
          </a:p>
        </p:txBody>
      </p:sp>
      <p:pic>
        <p:nvPicPr>
          <p:cNvPr id="50179" name="Picture 3" descr="C:\Users\bpero\Bureau\Butte 30 ans\2016 Vélochant Liré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475" y="764704"/>
            <a:ext cx="3173413" cy="3673475"/>
          </a:xfrm>
          <a:prstGeom prst="rect">
            <a:avLst/>
          </a:prstGeom>
          <a:noFill/>
        </p:spPr>
      </p:pic>
      <p:pic>
        <p:nvPicPr>
          <p:cNvPr id="50180" name="Picture 4" descr="C:\Users\bpero\Bureau\Butte 30 ans\2016 Vélochant Liré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1696"/>
            <a:ext cx="5448487" cy="2736304"/>
          </a:xfrm>
          <a:prstGeom prst="rect">
            <a:avLst/>
          </a:prstGeom>
          <a:noFill/>
        </p:spPr>
      </p:pic>
      <p:pic>
        <p:nvPicPr>
          <p:cNvPr id="50181" name="Picture 5" descr="C:\Users\bpero\Bureau\Butte 30 ans\2016 Vélochant Liré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764704"/>
            <a:ext cx="4860032" cy="3644429"/>
          </a:xfrm>
          <a:prstGeom prst="rect">
            <a:avLst/>
          </a:prstGeom>
          <a:noFill/>
        </p:spPr>
      </p:pic>
      <p:pic>
        <p:nvPicPr>
          <p:cNvPr id="50182" name="Picture 6" descr="C:\Users\bpero\Bureau\Butte 30 ans\2016 Vélochant Liré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347" y="4149080"/>
            <a:ext cx="4429654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dirty="0" smtClean="0"/>
              <a:t>2016 </a:t>
            </a:r>
            <a:r>
              <a:rPr lang="fr-FR" dirty="0" err="1" smtClean="0"/>
              <a:t>Vélochant</a:t>
            </a:r>
            <a:r>
              <a:rPr lang="fr-FR" dirty="0" smtClean="0"/>
              <a:t> à Liré</a:t>
            </a:r>
            <a:endParaRPr lang="fr-FR" dirty="0"/>
          </a:p>
        </p:txBody>
      </p:sp>
      <p:pic>
        <p:nvPicPr>
          <p:cNvPr id="48131" name="Picture 3" descr="C:\Users\bpero\Bureau\Butte 30 ans\2016 Vélochant Liré (3).JPG"/>
          <p:cNvPicPr>
            <a:picLocks noChangeAspect="1" noChangeArrowheads="1"/>
          </p:cNvPicPr>
          <p:nvPr/>
        </p:nvPicPr>
        <p:blipFill>
          <a:blip r:embed="rId2" cstate="print"/>
          <a:srcRect t="6933" b="5228"/>
          <a:stretch>
            <a:fillRect/>
          </a:stretch>
        </p:blipFill>
        <p:spPr bwMode="auto">
          <a:xfrm>
            <a:off x="-37528" y="836712"/>
            <a:ext cx="918152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92211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2016 </a:t>
            </a:r>
            <a:r>
              <a:rPr lang="fr-FR" sz="3600" dirty="0" err="1" smtClean="0"/>
              <a:t>Vélochant</a:t>
            </a:r>
            <a:r>
              <a:rPr lang="fr-FR" sz="3600" dirty="0" smtClean="0"/>
              <a:t> - concert à St Florent le Vieil</a:t>
            </a:r>
            <a:endParaRPr lang="fr-FR" sz="3600" dirty="0"/>
          </a:p>
        </p:txBody>
      </p:sp>
      <p:pic>
        <p:nvPicPr>
          <p:cNvPr id="48130" name="Picture 2" descr="C:\Users\bpero\Bureau\Butte 30 ans\2016 Vélochant Liré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3398838"/>
            <a:ext cx="9372600" cy="3459162"/>
          </a:xfrm>
          <a:prstGeom prst="rect">
            <a:avLst/>
          </a:prstGeom>
          <a:noFill/>
        </p:spPr>
      </p:pic>
      <p:pic>
        <p:nvPicPr>
          <p:cNvPr id="48132" name="Picture 4" descr="C:\Users\bpero\Bureau\Butte 30 ans\2016 Vélochant Liré (4).JPG"/>
          <p:cNvPicPr>
            <a:picLocks noChangeAspect="1" noChangeArrowheads="1"/>
          </p:cNvPicPr>
          <p:nvPr/>
        </p:nvPicPr>
        <p:blipFill>
          <a:blip r:embed="rId3" cstate="print"/>
          <a:srcRect t="24242"/>
          <a:stretch>
            <a:fillRect/>
          </a:stretch>
        </p:blipFill>
        <p:spPr bwMode="auto">
          <a:xfrm>
            <a:off x="4139952" y="1196752"/>
            <a:ext cx="4752528" cy="2700300"/>
          </a:xfrm>
          <a:prstGeom prst="rect">
            <a:avLst/>
          </a:prstGeom>
          <a:noFill/>
        </p:spPr>
      </p:pic>
      <p:pic>
        <p:nvPicPr>
          <p:cNvPr id="48133" name="Picture 5" descr="C:\Users\bpero\Bureau\Butte 30 ans\2016 Vélochant Liré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2980641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2016 WE à L’Epine</a:t>
            </a:r>
            <a:endParaRPr lang="fr-FR" sz="3600" dirty="0"/>
          </a:p>
        </p:txBody>
      </p:sp>
      <p:pic>
        <p:nvPicPr>
          <p:cNvPr id="51203" name="Picture 3" descr="C:\Users\bpero\Bureau\Butte 30 ans\2016 WE Noirmoutier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08720"/>
            <a:ext cx="3491880" cy="2454792"/>
          </a:xfrm>
          <a:prstGeom prst="rect">
            <a:avLst/>
          </a:prstGeom>
          <a:noFill/>
        </p:spPr>
      </p:pic>
      <p:pic>
        <p:nvPicPr>
          <p:cNvPr id="51204" name="Picture 4" descr="C:\Users\bpero\Bureau\Butte 30 ans\2016 WE Noirmoutier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528392" cy="2646294"/>
          </a:xfrm>
          <a:prstGeom prst="rect">
            <a:avLst/>
          </a:prstGeom>
          <a:noFill/>
        </p:spPr>
      </p:pic>
      <p:pic>
        <p:nvPicPr>
          <p:cNvPr id="51202" name="Picture 2" descr="C:\Users\bpero\Bureau\Butte 30 ans\2016 WE Noirmoutier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95042"/>
            <a:ext cx="9144000" cy="3662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2016 WE à l’Epine</a:t>
            </a:r>
            <a:endParaRPr lang="fr-FR" sz="3600" dirty="0"/>
          </a:p>
        </p:txBody>
      </p:sp>
      <p:pic>
        <p:nvPicPr>
          <p:cNvPr id="52226" name="Picture 2" descr="C:\Users\bpero\Bureau\Butte 30 ans\2016 WE Noirmoutier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42195"/>
            <a:ext cx="5436096" cy="3315805"/>
          </a:xfrm>
          <a:prstGeom prst="rect">
            <a:avLst/>
          </a:prstGeom>
          <a:noFill/>
        </p:spPr>
      </p:pic>
      <p:pic>
        <p:nvPicPr>
          <p:cNvPr id="52227" name="Picture 3" descr="C:\Users\bpero\Bureau\Butte 30 ans\2016 WE Noirmoutier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4075" y="3933056"/>
            <a:ext cx="3899925" cy="2924944"/>
          </a:xfrm>
          <a:prstGeom prst="rect">
            <a:avLst/>
          </a:prstGeom>
          <a:noFill/>
        </p:spPr>
      </p:pic>
      <p:pic>
        <p:nvPicPr>
          <p:cNvPr id="52228" name="Picture 4" descr="C:\Users\bpero\Bureau\Butte 30 ans\2016 WE Noirmoutier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128" y="908720"/>
            <a:ext cx="3370784" cy="2528088"/>
          </a:xfrm>
          <a:prstGeom prst="rect">
            <a:avLst/>
          </a:prstGeom>
          <a:noFill/>
        </p:spPr>
      </p:pic>
      <p:pic>
        <p:nvPicPr>
          <p:cNvPr id="52229" name="Picture 5" descr="C:\Users\bpero\Bureau\Butte 30 ans\2016 WE Noirmoutier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268760"/>
            <a:ext cx="4104456" cy="3078342"/>
          </a:xfrm>
          <a:prstGeom prst="rect">
            <a:avLst/>
          </a:prstGeom>
          <a:noFill/>
        </p:spPr>
      </p:pic>
      <p:pic>
        <p:nvPicPr>
          <p:cNvPr id="7" name="Picture 5" descr="C:\Users\bpero\Bureau\Butte 30 ans\2016 WE Noirmoutier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3402" y="188640"/>
            <a:ext cx="2990598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2016-2019 avec Donatienne </a:t>
            </a:r>
            <a:r>
              <a:rPr lang="fr-FR" dirty="0" err="1" smtClean="0"/>
              <a:t>Milpied</a:t>
            </a:r>
            <a:endParaRPr lang="fr-FR" dirty="0"/>
          </a:p>
        </p:txBody>
      </p:sp>
      <p:pic>
        <p:nvPicPr>
          <p:cNvPr id="3" name="Picture 2" descr="C:\Users\bpero\Bureau\Butte 30 ans\2017 WE Misengrain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323" y="1196752"/>
            <a:ext cx="6830053" cy="5122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bpero\Bureau\Butte 30 ans\2017 WE Misengrain (6).JPG"/>
          <p:cNvPicPr>
            <a:picLocks noChangeAspect="1" noChangeArrowheads="1"/>
          </p:cNvPicPr>
          <p:nvPr/>
        </p:nvPicPr>
        <p:blipFill>
          <a:blip r:embed="rId2" cstate="print"/>
          <a:srcRect t="2861"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2017 WE à </a:t>
            </a:r>
            <a:r>
              <a:rPr lang="fr-FR" sz="3600" dirty="0" err="1" smtClean="0"/>
              <a:t>Misengrain</a:t>
            </a:r>
            <a:endParaRPr lang="fr-FR" sz="36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2211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2017 WE à </a:t>
            </a:r>
            <a:r>
              <a:rPr lang="fr-FR" sz="3600" dirty="0" err="1" smtClean="0"/>
              <a:t>Misengrain</a:t>
            </a:r>
            <a:endParaRPr lang="fr-FR" sz="3600" dirty="0"/>
          </a:p>
        </p:txBody>
      </p:sp>
      <p:pic>
        <p:nvPicPr>
          <p:cNvPr id="7" name="Picture 3" descr="C:\Users\bpero\Bureau\Butte 30 ans\2017 WE Misengrain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0303" y="908720"/>
            <a:ext cx="3613697" cy="2710272"/>
          </a:xfrm>
          <a:prstGeom prst="rect">
            <a:avLst/>
          </a:prstGeom>
          <a:noFill/>
        </p:spPr>
      </p:pic>
      <p:pic>
        <p:nvPicPr>
          <p:cNvPr id="8" name="Picture 2" descr="C:\Users\bpero\Bureau\Butte 30 ans\2017 WE Misengrain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3347864" cy="2510898"/>
          </a:xfrm>
          <a:prstGeom prst="rect">
            <a:avLst/>
          </a:prstGeom>
          <a:noFill/>
        </p:spPr>
      </p:pic>
      <p:pic>
        <p:nvPicPr>
          <p:cNvPr id="53253" name="Picture 5" descr="C:\Users\bpero\Bureau\Butte 30 ans\2017 WE Misengrain (4).JPG"/>
          <p:cNvPicPr>
            <a:picLocks noChangeAspect="1" noChangeArrowheads="1"/>
          </p:cNvPicPr>
          <p:nvPr/>
        </p:nvPicPr>
        <p:blipFill>
          <a:blip r:embed="rId4" cstate="print"/>
          <a:srcRect b="17243"/>
          <a:stretch>
            <a:fillRect/>
          </a:stretch>
        </p:blipFill>
        <p:spPr bwMode="auto">
          <a:xfrm>
            <a:off x="971600" y="2924944"/>
            <a:ext cx="6336704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:\Users\bpero\Bureau\Butte 30 ans\2018 WE Campbon (7).JPG"/>
          <p:cNvPicPr>
            <a:picLocks noChangeAspect="1" noChangeArrowheads="1"/>
          </p:cNvPicPr>
          <p:nvPr/>
        </p:nvPicPr>
        <p:blipFill>
          <a:blip r:embed="rId2" cstate="print"/>
          <a:srcRect t="26819"/>
          <a:stretch>
            <a:fillRect/>
          </a:stretch>
        </p:blipFill>
        <p:spPr bwMode="auto">
          <a:xfrm>
            <a:off x="0" y="692696"/>
            <a:ext cx="5148064" cy="282555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2018 WE à </a:t>
            </a:r>
            <a:r>
              <a:rPr lang="fr-FR" sz="3600" dirty="0" err="1" smtClean="0"/>
              <a:t>Campbon</a:t>
            </a:r>
            <a:endParaRPr lang="fr-FR" sz="3600" dirty="0"/>
          </a:p>
        </p:txBody>
      </p:sp>
      <p:pic>
        <p:nvPicPr>
          <p:cNvPr id="54277" name="Picture 5" descr="C:\Users\bpero\Bureau\Butte 30 ans\2018 WE Campbon (8).JPG"/>
          <p:cNvPicPr>
            <a:picLocks noChangeAspect="1" noChangeArrowheads="1"/>
          </p:cNvPicPr>
          <p:nvPr/>
        </p:nvPicPr>
        <p:blipFill>
          <a:blip r:embed="rId3" cstate="print"/>
          <a:srcRect t="19152" b="8347"/>
          <a:stretch>
            <a:fillRect/>
          </a:stretch>
        </p:blipFill>
        <p:spPr bwMode="auto">
          <a:xfrm>
            <a:off x="0" y="3501008"/>
            <a:ext cx="9144000" cy="3816424"/>
          </a:xfrm>
          <a:prstGeom prst="rect">
            <a:avLst/>
          </a:prstGeom>
          <a:noFill/>
        </p:spPr>
      </p:pic>
      <p:pic>
        <p:nvPicPr>
          <p:cNvPr id="54278" name="Picture 6" descr="C:\Users\bpero\Bureau\Butte 30 ans\2018 WE Campbon (6).JPG"/>
          <p:cNvPicPr>
            <a:picLocks noChangeAspect="1" noChangeArrowheads="1"/>
          </p:cNvPicPr>
          <p:nvPr/>
        </p:nvPicPr>
        <p:blipFill>
          <a:blip r:embed="rId4" cstate="print"/>
          <a:srcRect r="15547" b="15804"/>
          <a:stretch>
            <a:fillRect/>
          </a:stretch>
        </p:blipFill>
        <p:spPr bwMode="auto">
          <a:xfrm>
            <a:off x="5292080" y="665496"/>
            <a:ext cx="3851920" cy="2880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fr-FR" dirty="0" smtClean="0"/>
              <a:t>2003 St Marc - Géorama</a:t>
            </a:r>
            <a:endParaRPr lang="fr-FR" dirty="0"/>
          </a:p>
        </p:txBody>
      </p:sp>
      <p:pic>
        <p:nvPicPr>
          <p:cNvPr id="7172" name="Picture 4" descr="C:\Users\bpero\Bureau\Butte 30 ans\2003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56015"/>
            <a:ext cx="8460433" cy="5701985"/>
          </a:xfrm>
          <a:prstGeom prst="rect">
            <a:avLst/>
          </a:prstGeom>
          <a:noFill/>
        </p:spPr>
      </p:pic>
      <p:pic>
        <p:nvPicPr>
          <p:cNvPr id="7170" name="Picture 2" descr="C:\Users\bpero\Bureau\Butte 30 ans\2003 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3154002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2018 WE à </a:t>
            </a:r>
            <a:r>
              <a:rPr lang="fr-FR" sz="3600" dirty="0" err="1" smtClean="0"/>
              <a:t>Campbon</a:t>
            </a:r>
            <a:endParaRPr lang="fr-FR" sz="3600" dirty="0"/>
          </a:p>
        </p:txBody>
      </p:sp>
      <p:pic>
        <p:nvPicPr>
          <p:cNvPr id="56322" name="Picture 2" descr="C:\Users\bpero\Bureau\Butte 30 ans\2018 WE Campbon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637" y="4409728"/>
            <a:ext cx="3264363" cy="2448272"/>
          </a:xfrm>
          <a:prstGeom prst="rect">
            <a:avLst/>
          </a:prstGeom>
          <a:noFill/>
        </p:spPr>
      </p:pic>
      <p:pic>
        <p:nvPicPr>
          <p:cNvPr id="56324" name="Picture 4" descr="C:\Users\bpero\Bureau\Butte 30 ans\2018 WE Campbon (9).JPG"/>
          <p:cNvPicPr>
            <a:picLocks noChangeAspect="1" noChangeArrowheads="1"/>
          </p:cNvPicPr>
          <p:nvPr/>
        </p:nvPicPr>
        <p:blipFill>
          <a:blip r:embed="rId3" cstate="print"/>
          <a:srcRect b="10098"/>
          <a:stretch>
            <a:fillRect/>
          </a:stretch>
        </p:blipFill>
        <p:spPr bwMode="auto">
          <a:xfrm>
            <a:off x="5940152" y="980728"/>
            <a:ext cx="3203848" cy="2160240"/>
          </a:xfrm>
          <a:prstGeom prst="rect">
            <a:avLst/>
          </a:prstGeom>
          <a:noFill/>
        </p:spPr>
      </p:pic>
      <p:pic>
        <p:nvPicPr>
          <p:cNvPr id="56323" name="Picture 3" descr="C:\Users\bpero\Bureau\Butte 30 ans\2018 WE Campbon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6300192" cy="47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2040" y="0"/>
            <a:ext cx="3672408" cy="764704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2018 WE à </a:t>
            </a:r>
            <a:r>
              <a:rPr lang="fr-FR" sz="3600" dirty="0" err="1" smtClean="0"/>
              <a:t>Campbon</a:t>
            </a:r>
            <a:endParaRPr lang="fr-FR" sz="3600" dirty="0"/>
          </a:p>
        </p:txBody>
      </p:sp>
      <p:pic>
        <p:nvPicPr>
          <p:cNvPr id="55298" name="Picture 2" descr="C:\Users\bpero\Bureau\Butte 30 ans\2018 WE Campbon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74993"/>
            <a:ext cx="4644008" cy="3483007"/>
          </a:xfrm>
          <a:prstGeom prst="rect">
            <a:avLst/>
          </a:prstGeom>
          <a:noFill/>
        </p:spPr>
      </p:pic>
      <p:pic>
        <p:nvPicPr>
          <p:cNvPr id="55299" name="Picture 3" descr="C:\Users\bpero\Bureau\Butte 30 ans\2018 WE Campbon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3591018"/>
          </a:xfrm>
          <a:prstGeom prst="rect">
            <a:avLst/>
          </a:prstGeom>
          <a:noFill/>
        </p:spPr>
      </p:pic>
      <p:pic>
        <p:nvPicPr>
          <p:cNvPr id="55300" name="Picture 4" descr="C:\Users\bpero\Bureau\Butte 30 ans\2018 WE Campbon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620688"/>
            <a:ext cx="4355976" cy="3266983"/>
          </a:xfrm>
          <a:prstGeom prst="rect">
            <a:avLst/>
          </a:prstGeom>
          <a:noFill/>
        </p:spPr>
      </p:pic>
      <p:pic>
        <p:nvPicPr>
          <p:cNvPr id="55301" name="Picture 5" descr="C:\Users\bpero\Bureau\Butte 30 ans\2018 WE Campbon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3483005"/>
            <a:ext cx="4499992" cy="337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2019-2024 avec Manon Février</a:t>
            </a:r>
            <a:endParaRPr lang="fr-FR" dirty="0"/>
          </a:p>
        </p:txBody>
      </p:sp>
      <p:pic>
        <p:nvPicPr>
          <p:cNvPr id="3" name="Picture 2" descr="C:\Users\bpero\Bureau\Butte 30 ans\2019 WE Noirmoutier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085" y="1124744"/>
            <a:ext cx="8081363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0"/>
            <a:ext cx="7416824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2019 WE à Noirmoutier</a:t>
            </a:r>
            <a:endParaRPr lang="fr-FR" sz="3600" dirty="0"/>
          </a:p>
        </p:txBody>
      </p:sp>
      <p:pic>
        <p:nvPicPr>
          <p:cNvPr id="58371" name="Picture 3" descr="C:\Users\bpero\Bureau\Butte 30 ans\2019 WE Noirmoutier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0401"/>
            <a:ext cx="9144000" cy="5367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0"/>
            <a:ext cx="7848872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2019 WE à Noirmoutier</a:t>
            </a:r>
            <a:endParaRPr lang="fr-FR" sz="3600" dirty="0"/>
          </a:p>
        </p:txBody>
      </p:sp>
      <p:pic>
        <p:nvPicPr>
          <p:cNvPr id="3075" name="Picture 3" descr="C:\Users\Marco\Desktop\Butte 30 ans\2019 WE Noirmoutier P1160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976" y="908720"/>
            <a:ext cx="5940024" cy="3888431"/>
          </a:xfrm>
          <a:prstGeom prst="rect">
            <a:avLst/>
          </a:prstGeom>
          <a:noFill/>
        </p:spPr>
      </p:pic>
      <p:pic>
        <p:nvPicPr>
          <p:cNvPr id="3074" name="Picture 2" descr="C:\Users\Marco\Desktop\Butte 30 ans\2019 WE Noirmoutier P1160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27677"/>
            <a:ext cx="4172721" cy="3130323"/>
          </a:xfrm>
          <a:prstGeom prst="rect">
            <a:avLst/>
          </a:prstGeom>
          <a:noFill/>
        </p:spPr>
      </p:pic>
      <p:pic>
        <p:nvPicPr>
          <p:cNvPr id="6" name="Picture 2" descr="C:\Users\bpero\Bureau\Butte 30 ans\2019 WE Noirmoutier (5).JPG"/>
          <p:cNvPicPr>
            <a:picLocks noChangeAspect="1" noChangeArrowheads="1"/>
          </p:cNvPicPr>
          <p:nvPr/>
        </p:nvPicPr>
        <p:blipFill>
          <a:blip r:embed="rId4" cstate="print"/>
          <a:srcRect l="25643" r="6086"/>
          <a:stretch>
            <a:fillRect/>
          </a:stretch>
        </p:blipFill>
        <p:spPr bwMode="auto">
          <a:xfrm>
            <a:off x="0" y="908720"/>
            <a:ext cx="2303240" cy="2530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0"/>
            <a:ext cx="7848872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2019 WE à Noirmoutier</a:t>
            </a:r>
            <a:endParaRPr lang="fr-FR" sz="3600" dirty="0"/>
          </a:p>
        </p:txBody>
      </p:sp>
      <p:pic>
        <p:nvPicPr>
          <p:cNvPr id="57347" name="Picture 3" descr="C:\Users\bpero\Bureau\Butte 30 ans\2019 WE Noirmoutier (2).JPG"/>
          <p:cNvPicPr>
            <a:picLocks noChangeAspect="1" noChangeArrowheads="1"/>
          </p:cNvPicPr>
          <p:nvPr/>
        </p:nvPicPr>
        <p:blipFill>
          <a:blip r:embed="rId2" cstate="print"/>
          <a:srcRect t="1045" r="-1993"/>
          <a:stretch>
            <a:fillRect/>
          </a:stretch>
        </p:blipFill>
        <p:spPr bwMode="auto">
          <a:xfrm rot="-180000">
            <a:off x="71451" y="4176990"/>
            <a:ext cx="3892479" cy="2832398"/>
          </a:xfrm>
          <a:prstGeom prst="rect">
            <a:avLst/>
          </a:prstGeom>
          <a:noFill/>
        </p:spPr>
      </p:pic>
      <p:pic>
        <p:nvPicPr>
          <p:cNvPr id="10" name="Picture 3" descr="C:\Users\bpero\Bureau\Butte 30 ans\2019 WE Noirmoutier (9).JPG"/>
          <p:cNvPicPr>
            <a:picLocks noChangeAspect="1" noChangeArrowheads="1"/>
          </p:cNvPicPr>
          <p:nvPr/>
        </p:nvPicPr>
        <p:blipFill>
          <a:blip r:embed="rId3" cstate="print"/>
          <a:srcRect t="4805"/>
          <a:stretch>
            <a:fillRect/>
          </a:stretch>
        </p:blipFill>
        <p:spPr bwMode="auto">
          <a:xfrm>
            <a:off x="5148064" y="692696"/>
            <a:ext cx="3995936" cy="2852936"/>
          </a:xfrm>
          <a:prstGeom prst="rect">
            <a:avLst/>
          </a:prstGeom>
          <a:noFill/>
        </p:spPr>
      </p:pic>
      <p:pic>
        <p:nvPicPr>
          <p:cNvPr id="9" name="Picture 4" descr="C:\Users\bpero\Bureau\Butte 30 ans\2019 WE Noirmoutier (4).JPG"/>
          <p:cNvPicPr>
            <a:picLocks noChangeAspect="1" noChangeArrowheads="1"/>
          </p:cNvPicPr>
          <p:nvPr/>
        </p:nvPicPr>
        <p:blipFill>
          <a:blip r:embed="rId4" cstate="print"/>
          <a:srcRect t="9325"/>
          <a:stretch>
            <a:fillRect/>
          </a:stretch>
        </p:blipFill>
        <p:spPr bwMode="auto">
          <a:xfrm>
            <a:off x="3995936" y="3356992"/>
            <a:ext cx="5148064" cy="3501008"/>
          </a:xfrm>
          <a:prstGeom prst="rect">
            <a:avLst/>
          </a:prstGeom>
          <a:noFill/>
        </p:spPr>
      </p:pic>
      <p:pic>
        <p:nvPicPr>
          <p:cNvPr id="57346" name="Picture 2" descr="C:\Users\bpero\Bureau\Butte 30 ans\2019 WE Noirmoutier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0"/>
            <a:ext cx="7848872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2020 COVID !</a:t>
            </a:r>
            <a:endParaRPr lang="fr-FR" sz="3600" dirty="0"/>
          </a:p>
        </p:txBody>
      </p:sp>
      <p:pic>
        <p:nvPicPr>
          <p:cNvPr id="1026" name="Picture 2" descr="C:\Users\Marco\Desktop\Butte 30 ans\2020-repet7-9-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0"/>
            <a:ext cx="7848872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2021 </a:t>
            </a:r>
            <a:r>
              <a:rPr lang="fr-FR" sz="3600" dirty="0" smtClean="0"/>
              <a:t>On est toujours là </a:t>
            </a:r>
            <a:r>
              <a:rPr lang="fr-FR" sz="3600" dirty="0" smtClean="0"/>
              <a:t>!</a:t>
            </a:r>
            <a:endParaRPr lang="fr-FR" sz="3600" dirty="0"/>
          </a:p>
        </p:txBody>
      </p:sp>
      <p:pic>
        <p:nvPicPr>
          <p:cNvPr id="2050" name="Picture 2" descr="C:\Users\Marco\Desktop\Butte 30 ans\2021-affiche concert 19 déc 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271" y="814487"/>
            <a:ext cx="4198729" cy="6043513"/>
          </a:xfrm>
          <a:prstGeom prst="rect">
            <a:avLst/>
          </a:prstGeom>
          <a:noFill/>
        </p:spPr>
      </p:pic>
      <p:pic>
        <p:nvPicPr>
          <p:cNvPr id="2051" name="Picture 3" descr="C:\Users\Marco\Desktop\Butte 30 ans\2022-tract concert 20 juin 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204521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0"/>
            <a:ext cx="7848872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Mai 2023 Echange avec Brême</a:t>
            </a:r>
            <a:endParaRPr lang="fr-FR" sz="3600" dirty="0"/>
          </a:p>
        </p:txBody>
      </p:sp>
      <p:pic>
        <p:nvPicPr>
          <p:cNvPr id="1027" name="Picture 3" descr="C:\Users\Marco\Desktop\Butte 30 ans\2023-Brême_679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8941"/>
            <a:ext cx="5058916" cy="2848091"/>
          </a:xfrm>
          <a:prstGeom prst="rect">
            <a:avLst/>
          </a:prstGeom>
          <a:noFill/>
        </p:spPr>
      </p:pic>
      <p:pic>
        <p:nvPicPr>
          <p:cNvPr id="1028" name="Picture 4" descr="C:\Users\Marco\Desktop\Butte 30 ans\2023-Brême_6796.jpeg"/>
          <p:cNvPicPr>
            <a:picLocks noChangeAspect="1" noChangeArrowheads="1"/>
          </p:cNvPicPr>
          <p:nvPr/>
        </p:nvPicPr>
        <p:blipFill>
          <a:blip r:embed="rId3" cstate="print"/>
          <a:srcRect t="9729"/>
          <a:stretch>
            <a:fillRect/>
          </a:stretch>
        </p:blipFill>
        <p:spPr bwMode="auto">
          <a:xfrm>
            <a:off x="1259632" y="3717032"/>
            <a:ext cx="6180460" cy="3140968"/>
          </a:xfrm>
          <a:prstGeom prst="rect">
            <a:avLst/>
          </a:prstGeom>
          <a:noFill/>
        </p:spPr>
      </p:pic>
      <p:pic>
        <p:nvPicPr>
          <p:cNvPr id="3" name="Picture 2" descr="C:\Users\Marco\Desktop\Butte 30 ans\2023-affiche concert Breme 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9345" y="764704"/>
            <a:ext cx="4174654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0"/>
            <a:ext cx="7848872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Mai 2023 Echange avec Brême</a:t>
            </a:r>
            <a:endParaRPr lang="fr-FR" sz="3600" dirty="0"/>
          </a:p>
        </p:txBody>
      </p:sp>
      <p:pic>
        <p:nvPicPr>
          <p:cNvPr id="2050" name="Picture 2" descr="C:\Users\Marco\Desktop\Butte 30 ans\2023-Brême_20230518_195718.jpg"/>
          <p:cNvPicPr>
            <a:picLocks noChangeAspect="1" noChangeArrowheads="1"/>
          </p:cNvPicPr>
          <p:nvPr/>
        </p:nvPicPr>
        <p:blipFill>
          <a:blip r:embed="rId2" cstate="print"/>
          <a:srcRect l="4877" t="9851" r="8158"/>
          <a:stretch>
            <a:fillRect/>
          </a:stretch>
        </p:blipFill>
        <p:spPr bwMode="auto">
          <a:xfrm>
            <a:off x="5128709" y="4824536"/>
            <a:ext cx="4015291" cy="2060848"/>
          </a:xfrm>
          <a:prstGeom prst="rect">
            <a:avLst/>
          </a:prstGeom>
          <a:noFill/>
        </p:spPr>
      </p:pic>
      <p:pic>
        <p:nvPicPr>
          <p:cNvPr id="2051" name="Picture 3" descr="C:\Users\Marco\Desktop\Butte 30 ans\2023-Brême_20230520_190356.jpg"/>
          <p:cNvPicPr>
            <a:picLocks noChangeAspect="1" noChangeArrowheads="1"/>
          </p:cNvPicPr>
          <p:nvPr/>
        </p:nvPicPr>
        <p:blipFill>
          <a:blip r:embed="rId3" cstate="print"/>
          <a:srcRect t="1644" r="19580" b="6496"/>
          <a:stretch>
            <a:fillRect/>
          </a:stretch>
        </p:blipFill>
        <p:spPr bwMode="auto">
          <a:xfrm>
            <a:off x="0" y="3501008"/>
            <a:ext cx="5220072" cy="3356992"/>
          </a:xfrm>
          <a:prstGeom prst="rect">
            <a:avLst/>
          </a:prstGeom>
          <a:noFill/>
        </p:spPr>
      </p:pic>
      <p:pic>
        <p:nvPicPr>
          <p:cNvPr id="2052" name="Picture 4" descr="C:\Users\Marco\Desktop\Butte 30 ans\2023-Brême_IMG_6769.jpeg"/>
          <p:cNvPicPr>
            <a:picLocks noChangeAspect="1" noChangeArrowheads="1"/>
          </p:cNvPicPr>
          <p:nvPr/>
        </p:nvPicPr>
        <p:blipFill>
          <a:blip r:embed="rId4" cstate="print"/>
          <a:srcRect t="11346" r="13333"/>
          <a:stretch>
            <a:fillRect/>
          </a:stretch>
        </p:blipFill>
        <p:spPr bwMode="auto">
          <a:xfrm>
            <a:off x="2981676" y="764704"/>
            <a:ext cx="6126828" cy="3528392"/>
          </a:xfrm>
          <a:prstGeom prst="rect">
            <a:avLst/>
          </a:prstGeom>
          <a:noFill/>
        </p:spPr>
      </p:pic>
      <p:pic>
        <p:nvPicPr>
          <p:cNvPr id="2053" name="Picture 5" descr="C:\Users\Marco\Desktop\Butte 30 ans\2023-Brême_IMG_6818.jpeg"/>
          <p:cNvPicPr>
            <a:picLocks noChangeAspect="1" noChangeArrowheads="1"/>
          </p:cNvPicPr>
          <p:nvPr/>
        </p:nvPicPr>
        <p:blipFill>
          <a:blip r:embed="rId5" cstate="print"/>
          <a:srcRect l="27289" t="2381" r="25645" b="40094"/>
          <a:stretch>
            <a:fillRect/>
          </a:stretch>
        </p:blipFill>
        <p:spPr bwMode="auto">
          <a:xfrm>
            <a:off x="0" y="768170"/>
            <a:ext cx="3059832" cy="2804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2003 au jardin</a:t>
            </a:r>
            <a:endParaRPr lang="fr-FR" dirty="0"/>
          </a:p>
        </p:txBody>
      </p:sp>
      <p:pic>
        <p:nvPicPr>
          <p:cNvPr id="9219" name="Picture 3" descr="C:\Users\bpero\Bureau\Butte 30 ans\2003 Saint-Marc (2).JPG"/>
          <p:cNvPicPr>
            <a:picLocks noChangeAspect="1" noChangeArrowheads="1"/>
          </p:cNvPicPr>
          <p:nvPr/>
        </p:nvPicPr>
        <p:blipFill>
          <a:blip r:embed="rId2" cstate="print"/>
          <a:srcRect t="4725" b="5951"/>
          <a:stretch>
            <a:fillRect/>
          </a:stretch>
        </p:blipFill>
        <p:spPr bwMode="auto">
          <a:xfrm>
            <a:off x="539552" y="1124744"/>
            <a:ext cx="8128001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0"/>
            <a:ext cx="7848872" cy="76470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2024 - 30 ans !</a:t>
            </a:r>
            <a:endParaRPr lang="fr-FR" sz="3600" dirty="0"/>
          </a:p>
        </p:txBody>
      </p:sp>
      <p:pic>
        <p:nvPicPr>
          <p:cNvPr id="3074" name="Picture 2" descr="C:\Users\Marco\_DATA\Documents\Butte\2023-2024\Affiche Fev24-we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762000"/>
            <a:ext cx="4314825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2004 </a:t>
            </a:r>
            <a:r>
              <a:rPr lang="fr-FR" dirty="0" err="1" smtClean="0"/>
              <a:t>Buttineries</a:t>
            </a:r>
            <a:r>
              <a:rPr lang="fr-FR" dirty="0" smtClean="0"/>
              <a:t> - les </a:t>
            </a:r>
            <a:r>
              <a:rPr lang="fr-FR" dirty="0" err="1" smtClean="0"/>
              <a:t>alti</a:t>
            </a:r>
            <a:endParaRPr lang="fr-FR" dirty="0"/>
          </a:p>
        </p:txBody>
      </p:sp>
      <p:pic>
        <p:nvPicPr>
          <p:cNvPr id="10242" name="Picture 2" descr="C:\Users\bpero\Bureau\Butte 30 ans\2004 Les alti.JPG"/>
          <p:cNvPicPr>
            <a:picLocks noChangeAspect="1" noChangeArrowheads="1"/>
          </p:cNvPicPr>
          <p:nvPr/>
        </p:nvPicPr>
        <p:blipFill>
          <a:blip r:embed="rId2" cstate="print"/>
          <a:srcRect t="9402" b="7029"/>
          <a:stretch>
            <a:fillRect/>
          </a:stretch>
        </p:blipFill>
        <p:spPr bwMode="auto">
          <a:xfrm>
            <a:off x="0" y="1097360"/>
            <a:ext cx="9190121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335</Words>
  <Application>Microsoft Office PowerPoint</Application>
  <PresentationFormat>Affichage à l'écran (4:3)</PresentationFormat>
  <Paragraphs>80</Paragraphs>
  <Slides>80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1" baseType="lpstr">
      <vt:lpstr>Thème Office</vt:lpstr>
      <vt:lpstr>Chorale de la Butte 1994-2024</vt:lpstr>
      <vt:lpstr>1994-1996 avec Christine Bruneau</vt:lpstr>
      <vt:lpstr>1996-1999 avec Laetitia Le Divellec</vt:lpstr>
      <vt:lpstr>1999-2001 avec Maria Dorso</vt:lpstr>
      <vt:lpstr>2001-2002 avec Antoine Dessen</vt:lpstr>
      <vt:lpstr>2002-2006 avec Yves Héraud</vt:lpstr>
      <vt:lpstr>2003 St Marc - Géorama</vt:lpstr>
      <vt:lpstr>2003 au jardin</vt:lpstr>
      <vt:lpstr>2004 Buttineries - les alti</vt:lpstr>
      <vt:lpstr>2004 Buttineries - les hommes</vt:lpstr>
      <vt:lpstr>2004 Buttineries - les sopranes</vt:lpstr>
      <vt:lpstr>2005 - Buttineries</vt:lpstr>
      <vt:lpstr>2005 – WE à St Gildas de Rhuys avec Sillon Chantez !</vt:lpstr>
      <vt:lpstr>2006 – Sur le port</vt:lpstr>
      <vt:lpstr>2006 – Buttineries</vt:lpstr>
      <vt:lpstr>2006 – Eglise St Etienne de Bellevue</vt:lpstr>
      <vt:lpstr>2006 – Vélochant Bords de Loire</vt:lpstr>
      <vt:lpstr>2006 – Vélochant Bords de Loire</vt:lpstr>
      <vt:lpstr>2006 – Vélochant Bords de Loire</vt:lpstr>
      <vt:lpstr>2006-2007 avec Edith Peyrouzère 2006 – Inauguration du DIX </vt:lpstr>
      <vt:lpstr>2007-2008 avec Marianna Delgadillo</vt:lpstr>
      <vt:lpstr>2007 Pointe St Gildas avec Marianna</vt:lpstr>
      <vt:lpstr>2008 Victoires de la Butte</vt:lpstr>
      <vt:lpstr>2008 Victoires de la Butte</vt:lpstr>
      <vt:lpstr>2007-2013 avec Yves Héraud</vt:lpstr>
      <vt:lpstr>2008 Béhuard</vt:lpstr>
      <vt:lpstr>2008 WE La Turballe</vt:lpstr>
      <vt:lpstr>2009 WE La Turballe</vt:lpstr>
      <vt:lpstr>2009 WE La fontaine aux bretons avec Vigneux et Vertou</vt:lpstr>
      <vt:lpstr>2009 WE La Turballe</vt:lpstr>
      <vt:lpstr>2009 WE St Gildas</vt:lpstr>
      <vt:lpstr>2009 Buttineries au DIX</vt:lpstr>
      <vt:lpstr>2010 Folle soirée</vt:lpstr>
      <vt:lpstr>2010 Folle soirée</vt:lpstr>
      <vt:lpstr>2010 WE Pornic à la Chapelle de Prigny avec Vigneux </vt:lpstr>
      <vt:lpstr>2010 Fête de la musique</vt:lpstr>
      <vt:lpstr>2010 WE Campbon</vt:lpstr>
      <vt:lpstr>2010 WE Campbon</vt:lpstr>
      <vt:lpstr>2011 Folle soirée</vt:lpstr>
      <vt:lpstr>2011 Folle soirée</vt:lpstr>
      <vt:lpstr>2011 Buttineries</vt:lpstr>
      <vt:lpstr>2011 WE Campbon</vt:lpstr>
      <vt:lpstr>Yves Héraud</vt:lpstr>
      <vt:lpstr>2012 WE Pointe St Gildas</vt:lpstr>
      <vt:lpstr>2012 WE Pointe St Gildas</vt:lpstr>
      <vt:lpstr>2013-2014 avec Sandrine Abello</vt:lpstr>
      <vt:lpstr>2012 Vélochant à Noirmoutier</vt:lpstr>
      <vt:lpstr>2012 Vélochant à Noirmoutier</vt:lpstr>
      <vt:lpstr>2013 WE Barbâtre</vt:lpstr>
      <vt:lpstr>2013 WE Barbâtre</vt:lpstr>
      <vt:lpstr>2014 les 20 ans de la chorale</vt:lpstr>
      <vt:lpstr>2014-2016 avec Antonine Bon et Lucine Lazarian</vt:lpstr>
      <vt:lpstr>2014 WE Barbâtre</vt:lpstr>
      <vt:lpstr>2014 Folle soirée </vt:lpstr>
      <vt:lpstr>2014 Folle soirée </vt:lpstr>
      <vt:lpstr>2015  Lucine </vt:lpstr>
      <vt:lpstr>2015 Folle soirée </vt:lpstr>
      <vt:lpstr>2015 WE  Pointe St Gildas </vt:lpstr>
      <vt:lpstr>2015 WE Pointe St Gildas </vt:lpstr>
      <vt:lpstr>2016 Vélochant La Turmelière à Liré</vt:lpstr>
      <vt:lpstr>2016 Vélochant La Turmelière à Liré</vt:lpstr>
      <vt:lpstr>2016 Vélochant à Liré</vt:lpstr>
      <vt:lpstr>2016 Vélochant - concert à St Florent le Vieil</vt:lpstr>
      <vt:lpstr>2016 WE à L’Epine</vt:lpstr>
      <vt:lpstr>2016 WE à l’Epine</vt:lpstr>
      <vt:lpstr>2016-2019 avec Donatienne Milpied</vt:lpstr>
      <vt:lpstr>2017 WE à Misengrain</vt:lpstr>
      <vt:lpstr>2017 WE à Misengrain</vt:lpstr>
      <vt:lpstr>2018 WE à Campbon</vt:lpstr>
      <vt:lpstr>2018 WE à Campbon</vt:lpstr>
      <vt:lpstr>2018 WE à Campbon</vt:lpstr>
      <vt:lpstr>2019-2024 avec Manon Février</vt:lpstr>
      <vt:lpstr>2019 WE à Noirmoutier</vt:lpstr>
      <vt:lpstr>2019 WE à Noirmoutier</vt:lpstr>
      <vt:lpstr>2019 WE à Noirmoutier</vt:lpstr>
      <vt:lpstr>2020 COVID !</vt:lpstr>
      <vt:lpstr>2021 On est toujours là !</vt:lpstr>
      <vt:lpstr>Mai 2023 Echange avec Brême</vt:lpstr>
      <vt:lpstr>Mai 2023 Echange avec Brême</vt:lpstr>
      <vt:lpstr>2024 - 30 ans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Chorale de la Butte 1994-2024</dc:title>
  <dc:creator>Dédette</dc:creator>
  <cp:lastModifiedBy>Marco</cp:lastModifiedBy>
  <cp:revision>24</cp:revision>
  <dcterms:created xsi:type="dcterms:W3CDTF">2024-01-31T13:54:54Z</dcterms:created>
  <dcterms:modified xsi:type="dcterms:W3CDTF">2024-02-06T18:49:50Z</dcterms:modified>
</cp:coreProperties>
</file>